
<file path=[Content_Types].xml><?xml version="1.0" encoding="utf-8"?>
<Types xmlns="http://schemas.openxmlformats.org/package/2006/content-types">
  <Default Extension="mp3" ContentType="audio/unknown"/>
  <Default Extension="bmp" ContentType="image/bmp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21.xml" ContentType="application/vnd.openxmlformats-officedocument.presentationml.notesSlide+xml"/>
  <Override PartName="/ppt/tags/tag24.xml" ContentType="application/vnd.openxmlformats-officedocument.presentationml.tags+xml"/>
  <Override PartName="/ppt/notesSlides/notesSlide22.xml" ContentType="application/vnd.openxmlformats-officedocument.presentationml.notesSlide+xml"/>
  <Override PartName="/ppt/tags/tag25.xml" ContentType="application/vnd.openxmlformats-officedocument.presentationml.tags+xml"/>
  <Override PartName="/ppt/notesSlides/notesSlide23.xml" ContentType="application/vnd.openxmlformats-officedocument.presentationml.notesSlide+xml"/>
  <Override PartName="/ppt/tags/tag26.xml" ContentType="application/vnd.openxmlformats-officedocument.presentationml.tags+xml"/>
  <Override PartName="/ppt/notesSlides/notesSlide24.xml" ContentType="application/vnd.openxmlformats-officedocument.presentationml.notesSlide+xml"/>
  <Override PartName="/ppt/tags/tag27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7" r:id="rId2"/>
    <p:sldId id="260" r:id="rId3"/>
    <p:sldId id="262" r:id="rId4"/>
    <p:sldId id="266" r:id="rId5"/>
    <p:sldId id="267" r:id="rId6"/>
    <p:sldId id="268" r:id="rId7"/>
    <p:sldId id="269" r:id="rId8"/>
    <p:sldId id="270" r:id="rId9"/>
    <p:sldId id="263" r:id="rId10"/>
    <p:sldId id="272" r:id="rId11"/>
    <p:sldId id="271" r:id="rId12"/>
    <p:sldId id="273" r:id="rId13"/>
    <p:sldId id="274" r:id="rId14"/>
    <p:sldId id="275" r:id="rId15"/>
    <p:sldId id="264" r:id="rId16"/>
    <p:sldId id="276" r:id="rId17"/>
    <p:sldId id="277" r:id="rId18"/>
    <p:sldId id="278" r:id="rId19"/>
    <p:sldId id="279" r:id="rId20"/>
    <p:sldId id="280" r:id="rId21"/>
    <p:sldId id="265" r:id="rId22"/>
    <p:sldId id="281" r:id="rId23"/>
    <p:sldId id="282" r:id="rId24"/>
    <p:sldId id="283" r:id="rId25"/>
    <p:sldId id="284" r:id="rId26"/>
    <p:sldId id="258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83" autoAdjust="0"/>
    <p:restoredTop sz="94660"/>
  </p:normalViewPr>
  <p:slideViewPr>
    <p:cSldViewPr snapToGrid="0" showGuides="1">
      <p:cViewPr>
        <p:scale>
          <a:sx n="72" d="100"/>
          <a:sy n="72" d="100"/>
        </p:scale>
        <p:origin x="-666" y="-72"/>
      </p:cViewPr>
      <p:guideLst>
        <p:guide orient="horz" pos="2159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bmp>
</file>

<file path=ppt/media/image3.png>
</file>

<file path=ppt/media/image4.bmp>
</file>

<file path=ppt/media/image5.jpe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24970-D489-4163-B001-B3A71AACAA12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F31AF-5318-4A5E-86D9-4DD0248486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935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BE334A-D1ED-490B-B541-118FA0E7B11C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BE334A-D1ED-490B-B541-118FA0E7B11C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BE334A-D1ED-490B-B541-118FA0E7B11C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F31AF-5318-4A5E-86D9-4DD02484862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BE334A-D1ED-490B-B541-118FA0E7B11C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2CF7C-017A-4A54-94CA-62AB876B2C88}" type="datetimeFigureOut">
              <a:rPr lang="zh-CN" altLang="en-US" smtClean="0"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AE580-2991-4E2C-9949-C6A05732B2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bmp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5" Type="http://schemas.openxmlformats.org/officeDocument/2006/relationships/image" Target="../media/image11.jpe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5" Type="http://schemas.openxmlformats.org/officeDocument/2006/relationships/image" Target="../media/image14.jpe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15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6" Type="http://schemas.openxmlformats.org/officeDocument/2006/relationships/image" Target="../media/image1.jpeg"/><Relationship Id="rId5" Type="http://schemas.openxmlformats.org/officeDocument/2006/relationships/image" Target="../media/image10.jpe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b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4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5" Type="http://schemas.openxmlformats.org/officeDocument/2006/relationships/image" Target="../media/image17.jpe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5" Type="http://schemas.openxmlformats.org/officeDocument/2006/relationships/image" Target="../media/image18.jpe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15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6" Type="http://schemas.openxmlformats.org/officeDocument/2006/relationships/image" Target="../media/image17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5" Type="http://schemas.openxmlformats.org/officeDocument/2006/relationships/image" Target="../media/image19.jpe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8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tile tx="0" ty="0" sx="100000" sy="100000" flip="none" algn="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70" y="633095"/>
            <a:ext cx="10863689" cy="56388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455920" y="633095"/>
            <a:ext cx="6136640" cy="5638800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 rot="5400000">
            <a:off x="972820" y="5512435"/>
            <a:ext cx="533400" cy="533400"/>
            <a:chOff x="5829300" y="5196840"/>
            <a:chExt cx="533400" cy="533400"/>
          </a:xfrm>
        </p:grpSpPr>
        <p:sp>
          <p:nvSpPr>
            <p:cNvPr id="7" name="椭圆 6"/>
            <p:cNvSpPr/>
            <p:nvPr/>
          </p:nvSpPr>
          <p:spPr>
            <a:xfrm rot="5400000">
              <a:off x="5829300" y="5196840"/>
              <a:ext cx="533400" cy="53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燕尾形 7"/>
            <p:cNvSpPr/>
            <p:nvPr/>
          </p:nvSpPr>
          <p:spPr>
            <a:xfrm rot="5400000">
              <a:off x="5964725" y="5332265"/>
              <a:ext cx="262550" cy="26255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072880" y="13335"/>
            <a:ext cx="1828800" cy="1940560"/>
            <a:chOff x="9032240" y="0"/>
            <a:chExt cx="1828800" cy="1940560"/>
          </a:xfrm>
        </p:grpSpPr>
        <p:sp>
          <p:nvSpPr>
            <p:cNvPr id="2" name="矩形 1"/>
            <p:cNvSpPr/>
            <p:nvPr/>
          </p:nvSpPr>
          <p:spPr>
            <a:xfrm>
              <a:off x="9032240" y="0"/>
              <a:ext cx="1828800" cy="194056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032240" y="281940"/>
              <a:ext cx="182880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spc="600" dirty="0" smtClean="0">
                  <a:solidFill>
                    <a:schemeClr val="bg1"/>
                  </a:solidFill>
                  <a:cs typeface="+mn-ea"/>
                  <a:sym typeface="+mn-lt"/>
                </a:rPr>
                <a:t>201X</a:t>
              </a:r>
              <a:endParaRPr lang="zh-CN" altLang="en-US" sz="2800" b="1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9138920" y="881370"/>
              <a:ext cx="1615440" cy="830997"/>
            </a:xfrm>
            <a:prstGeom prst="rect">
              <a:avLst/>
            </a:prstGeom>
            <a:noFill/>
            <a:ln>
              <a:solidFill>
                <a:schemeClr val="bg1">
                  <a:alpha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spc="600" dirty="0" smtClean="0">
                  <a:solidFill>
                    <a:schemeClr val="bg1"/>
                  </a:solidFill>
                  <a:cs typeface="+mn-ea"/>
                  <a:sym typeface="+mn-lt"/>
                </a:rPr>
                <a:t>TITLE</a:t>
              </a:r>
              <a:r>
                <a:rPr lang="en-US" altLang="zh-CN" sz="2800" b="1" spc="600" dirty="0" smtClean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sz="2000" i="1" spc="600" dirty="0" smtClean="0">
                  <a:solidFill>
                    <a:schemeClr val="bg1"/>
                  </a:solidFill>
                  <a:cs typeface="+mn-ea"/>
                  <a:sym typeface="+mn-lt"/>
                </a:rPr>
                <a:t>HERE</a:t>
              </a:r>
              <a:endParaRPr lang="zh-CN" altLang="en-US" sz="2000" i="1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613400" y="3424907"/>
            <a:ext cx="5730875" cy="1276237"/>
            <a:chOff x="5812500" y="3013501"/>
            <a:chExt cx="5730564" cy="1276243"/>
          </a:xfrm>
        </p:grpSpPr>
        <p:sp>
          <p:nvSpPr>
            <p:cNvPr id="15" name="文本框 14"/>
            <p:cNvSpPr txBox="1"/>
            <p:nvPr/>
          </p:nvSpPr>
          <p:spPr>
            <a:xfrm>
              <a:off x="5903940" y="3013501"/>
              <a:ext cx="56391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4800" spc="1500" dirty="0" smtClean="0">
                  <a:solidFill>
                    <a:schemeClr val="bg1"/>
                  </a:solidFill>
                  <a:cs typeface="+mn-ea"/>
                  <a:sym typeface="+mn-lt"/>
                </a:rPr>
                <a:t>通用汇报模板</a:t>
              </a:r>
              <a:endParaRPr lang="zh-CN" altLang="en-US" sz="4800" spc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812500" y="3921442"/>
              <a:ext cx="5639124" cy="368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b="1" spc="1500" dirty="0" smtClean="0">
                  <a:solidFill>
                    <a:schemeClr val="bg1"/>
                  </a:solidFill>
                  <a:cs typeface="+mn-ea"/>
                  <a:sym typeface="+mn-lt"/>
                </a:rPr>
                <a:t>帮范儿制作  </a:t>
              </a:r>
              <a:r>
                <a:rPr lang="en-US" altLang="zh-CN" b="1" spc="600" dirty="0" smtClean="0">
                  <a:solidFill>
                    <a:schemeClr val="bg1"/>
                  </a:solidFill>
                  <a:cs typeface="+mn-ea"/>
                  <a:sym typeface="+mn-lt"/>
                </a:rPr>
                <a:t>201X.XX.XX</a:t>
              </a:r>
              <a:endParaRPr lang="zh-CN" altLang="en-US" b="1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19" name="甘雨 - 사랑 하고 싶은 날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731996" y="3225800"/>
            <a:ext cx="406400" cy="4064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759219" y="2756166"/>
            <a:ext cx="55306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spc="600" dirty="0">
                <a:solidFill>
                  <a:schemeClr val="bg1"/>
                </a:solidFill>
                <a:cs typeface="+mn-ea"/>
              </a:rPr>
              <a:t>Hebei Normal University</a:t>
            </a:r>
            <a:endParaRPr lang="zh-CN" altLang="en-US" sz="2400" b="1" spc="600" dirty="0">
              <a:solidFill>
                <a:schemeClr val="bg1"/>
              </a:solidFill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公司介绍</a:t>
                </a: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19505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4" y="1123949"/>
            <a:ext cx="10850565" cy="5019675"/>
            <a:chOff x="669924" y="1123949"/>
            <a:chExt cx="10850565" cy="5019675"/>
          </a:xfrm>
        </p:grpSpPr>
        <p:sp>
          <p:nvSpPr>
            <p:cNvPr id="8" name="ïŝlïḑe"/>
            <p:cNvSpPr/>
            <p:nvPr/>
          </p:nvSpPr>
          <p:spPr bwMode="auto">
            <a:xfrm>
              <a:off x="7581000" y="1123949"/>
              <a:ext cx="3939489" cy="5019675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grpSp>
          <p:nvGrpSpPr>
            <p:cNvPr id="9" name="í$líḍè"/>
            <p:cNvGrpSpPr/>
            <p:nvPr/>
          </p:nvGrpSpPr>
          <p:grpSpPr>
            <a:xfrm>
              <a:off x="687279" y="1123950"/>
              <a:ext cx="6893721" cy="1360050"/>
              <a:chOff x="687278" y="2398652"/>
              <a:chExt cx="3524773" cy="1360050"/>
            </a:xfrm>
          </p:grpSpPr>
          <p:sp>
            <p:nvSpPr>
              <p:cNvPr id="28" name="îṡľíḍê"/>
              <p:cNvSpPr/>
              <p:nvPr/>
            </p:nvSpPr>
            <p:spPr>
              <a:xfrm>
                <a:off x="687278" y="2840457"/>
                <a:ext cx="3524773" cy="91824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000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cs typeface="+mn-ea"/>
                    <a:sym typeface="+mn-lt"/>
                  </a:rPr>
                  <a:t>Unified fonts make reading more fluent.</a:t>
                </a:r>
              </a:p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cs typeface="+mn-ea"/>
                    <a:sym typeface="+mn-lt"/>
                  </a:rPr>
                  <a:t>Theme color makes PPT more convenient to change.</a:t>
                </a:r>
              </a:p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cs typeface="+mn-ea"/>
                    <a:sym typeface="+mn-lt"/>
                  </a:rPr>
                  <a:t>Adjust the spacing to adapt to Chinese typesetting, use the reference line in PPT.</a:t>
                </a:r>
              </a:p>
            </p:txBody>
          </p:sp>
          <p:sp>
            <p:nvSpPr>
              <p:cNvPr id="29" name="ïsḻïdê"/>
              <p:cNvSpPr txBox="1"/>
              <p:nvPr/>
            </p:nvSpPr>
            <p:spPr bwMode="auto">
              <a:xfrm>
                <a:off x="687278" y="2398652"/>
                <a:ext cx="3524773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000" b="1" dirty="0" smtClean="0">
                    <a:cs typeface="+mn-ea"/>
                    <a:sym typeface="+mn-lt"/>
                  </a:rPr>
                  <a:t>输入标题</a:t>
                </a:r>
                <a:endParaRPr lang="en-US" altLang="zh-CN" sz="20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10" name="îṡľîḓè"/>
            <p:cNvSpPr/>
            <p:nvPr/>
          </p:nvSpPr>
          <p:spPr bwMode="auto">
            <a:xfrm>
              <a:off x="669924" y="2799000"/>
              <a:ext cx="1571338" cy="441805"/>
            </a:xfrm>
            <a:prstGeom prst="rect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dk1"/>
                  </a:solidFill>
                  <a:cs typeface="+mn-ea"/>
                  <a:sym typeface="+mn-lt"/>
                </a:rPr>
                <a:t> </a:t>
              </a:r>
              <a:endParaRPr lang="zh-CN" altLang="en-US" dirty="0"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1" name="íSḷîḓe"/>
            <p:cNvSpPr/>
            <p:nvPr/>
          </p:nvSpPr>
          <p:spPr bwMode="auto">
            <a:xfrm>
              <a:off x="2269836" y="2799000"/>
              <a:ext cx="1571338" cy="441805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Text </a:t>
              </a:r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2" name="îŝ1íḍê"/>
            <p:cNvSpPr/>
            <p:nvPr/>
          </p:nvSpPr>
          <p:spPr bwMode="auto">
            <a:xfrm>
              <a:off x="3869748" y="2799000"/>
              <a:ext cx="1571338" cy="441805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Text </a:t>
              </a:r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3" name="ï$ļíḑé"/>
            <p:cNvSpPr/>
            <p:nvPr/>
          </p:nvSpPr>
          <p:spPr bwMode="auto">
            <a:xfrm>
              <a:off x="5469661" y="2799000"/>
              <a:ext cx="1571338" cy="441805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Text </a:t>
              </a:r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4" name="îs1iḓê"/>
            <p:cNvSpPr txBox="1"/>
            <p:nvPr/>
          </p:nvSpPr>
          <p:spPr>
            <a:xfrm>
              <a:off x="669925" y="3254267"/>
              <a:ext cx="1571337" cy="46297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sz="1600" b="1" dirty="0" smtClean="0">
                  <a:cs typeface="+mn-ea"/>
                  <a:sym typeface="+mn-lt"/>
                </a:rPr>
                <a:t>输入标题</a:t>
              </a:r>
              <a:endParaRPr lang="en-US" altLang="zh-CN" sz="1600" b="1" dirty="0">
                <a:cs typeface="+mn-ea"/>
                <a:sym typeface="+mn-lt"/>
              </a:endParaRPr>
            </a:p>
          </p:txBody>
        </p:sp>
        <p:sp>
          <p:nvSpPr>
            <p:cNvPr id="15" name="îṡlíḍê"/>
            <p:cNvSpPr txBox="1"/>
            <p:nvPr/>
          </p:nvSpPr>
          <p:spPr>
            <a:xfrm>
              <a:off x="2269835" y="3270017"/>
              <a:ext cx="1571337" cy="66162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16" name="íś1ïḍè"/>
            <p:cNvSpPr txBox="1"/>
            <p:nvPr/>
          </p:nvSpPr>
          <p:spPr>
            <a:xfrm>
              <a:off x="3869748" y="3270017"/>
              <a:ext cx="1571337" cy="66162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17" name="isḷíḓé"/>
            <p:cNvSpPr txBox="1"/>
            <p:nvPr/>
          </p:nvSpPr>
          <p:spPr>
            <a:xfrm>
              <a:off x="5469661" y="3270017"/>
              <a:ext cx="1571337" cy="66162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687279" y="4053750"/>
              <a:ext cx="6353719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ïṥḷidê"/>
            <p:cNvSpPr txBox="1"/>
            <p:nvPr/>
          </p:nvSpPr>
          <p:spPr>
            <a:xfrm>
              <a:off x="669925" y="4358592"/>
              <a:ext cx="1571337" cy="46297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sz="1600" b="1" dirty="0" smtClean="0">
                  <a:cs typeface="+mn-ea"/>
                  <a:sym typeface="+mn-lt"/>
                </a:rPr>
                <a:t>输入标题</a:t>
              </a:r>
              <a:endParaRPr lang="en-US" altLang="zh-CN" sz="1600" b="1" dirty="0">
                <a:cs typeface="+mn-ea"/>
                <a:sym typeface="+mn-lt"/>
              </a:endParaRPr>
            </a:p>
          </p:txBody>
        </p:sp>
        <p:sp>
          <p:nvSpPr>
            <p:cNvPr id="20" name="í$ḷïdé"/>
            <p:cNvSpPr txBox="1"/>
            <p:nvPr/>
          </p:nvSpPr>
          <p:spPr>
            <a:xfrm>
              <a:off x="2269835" y="4374342"/>
              <a:ext cx="1571337" cy="66162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21" name="íṡlïďè"/>
            <p:cNvSpPr txBox="1"/>
            <p:nvPr/>
          </p:nvSpPr>
          <p:spPr>
            <a:xfrm>
              <a:off x="3869748" y="4374342"/>
              <a:ext cx="1571337" cy="66162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22" name="ïṡľíḓe"/>
            <p:cNvSpPr txBox="1"/>
            <p:nvPr/>
          </p:nvSpPr>
          <p:spPr>
            <a:xfrm>
              <a:off x="5469661" y="4374342"/>
              <a:ext cx="1571337" cy="66162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23" name="ïşḷiḋè"/>
            <p:cNvSpPr txBox="1"/>
            <p:nvPr/>
          </p:nvSpPr>
          <p:spPr>
            <a:xfrm>
              <a:off x="669925" y="5462917"/>
              <a:ext cx="1571337" cy="46297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sz="1600" b="1" dirty="0" smtClean="0">
                  <a:cs typeface="+mn-ea"/>
                  <a:sym typeface="+mn-lt"/>
                </a:rPr>
                <a:t>输入标题</a:t>
              </a:r>
              <a:endParaRPr lang="en-US" altLang="zh-CN" sz="1600" b="1" dirty="0">
                <a:cs typeface="+mn-ea"/>
                <a:sym typeface="+mn-lt"/>
              </a:endParaRPr>
            </a:p>
          </p:txBody>
        </p:sp>
        <p:sp>
          <p:nvSpPr>
            <p:cNvPr id="24" name="ï$líḋè"/>
            <p:cNvSpPr txBox="1"/>
            <p:nvPr/>
          </p:nvSpPr>
          <p:spPr>
            <a:xfrm>
              <a:off x="2269835" y="5478667"/>
              <a:ext cx="1571337" cy="66162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25" name="iṣlide"/>
            <p:cNvSpPr txBox="1"/>
            <p:nvPr/>
          </p:nvSpPr>
          <p:spPr>
            <a:xfrm>
              <a:off x="3869748" y="5478667"/>
              <a:ext cx="1571337" cy="66162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</p:txBody>
        </p:sp>
        <p:sp>
          <p:nvSpPr>
            <p:cNvPr id="26" name="ïŝ1íḍe"/>
            <p:cNvSpPr txBox="1"/>
            <p:nvPr/>
          </p:nvSpPr>
          <p:spPr>
            <a:xfrm>
              <a:off x="5469661" y="5478667"/>
              <a:ext cx="1571337" cy="66162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687279" y="5139000"/>
              <a:ext cx="6353719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公司介绍</a:t>
                </a: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21134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720959"/>
            <a:ext cx="10845800" cy="3880449"/>
            <a:chOff x="673100" y="1720959"/>
            <a:chExt cx="10845800" cy="3880449"/>
          </a:xfrm>
        </p:grpSpPr>
        <p:cxnSp>
          <p:nvCxnSpPr>
            <p:cNvPr id="8" name="直接连接符 7"/>
            <p:cNvCxnSpPr>
              <a:stCxn id="10" idx="3"/>
              <a:endCxn id="29" idx="1"/>
            </p:cNvCxnSpPr>
            <p:nvPr/>
          </p:nvCxnSpPr>
          <p:spPr>
            <a:xfrm>
              <a:off x="2443033" y="2329099"/>
              <a:ext cx="7305934" cy="0"/>
            </a:xfrm>
            <a:prstGeom prst="line">
              <a:avLst/>
            </a:prstGeom>
            <a:ln w="2222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ï$ḷîḍe"/>
            <p:cNvSpPr/>
            <p:nvPr/>
          </p:nvSpPr>
          <p:spPr>
            <a:xfrm>
              <a:off x="1271801" y="1766006"/>
              <a:ext cx="1126185" cy="11261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0" name="iṧľîḑè"/>
            <p:cNvSpPr/>
            <p:nvPr/>
          </p:nvSpPr>
          <p:spPr>
            <a:xfrm>
              <a:off x="1226753" y="1720959"/>
              <a:ext cx="1216280" cy="121628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 flipV="1">
              <a:off x="1834893" y="2937241"/>
              <a:ext cx="0" cy="551431"/>
            </a:xfrm>
            <a:prstGeom prst="line">
              <a:avLst/>
            </a:prstGeom>
            <a:ln w="28575"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išḷîďé"/>
            <p:cNvSpPr/>
            <p:nvPr/>
          </p:nvSpPr>
          <p:spPr bwMode="auto">
            <a:xfrm>
              <a:off x="1614235" y="2111640"/>
              <a:ext cx="441316" cy="434920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íS1ïdè"/>
            <p:cNvSpPr txBox="1"/>
            <p:nvPr/>
          </p:nvSpPr>
          <p:spPr>
            <a:xfrm flipH="1">
              <a:off x="673100" y="5002168"/>
              <a:ext cx="2323586" cy="59924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Copy paste fonts. Choose the only option to retain text……</a:t>
              </a:r>
            </a:p>
          </p:txBody>
        </p:sp>
        <p:sp>
          <p:nvSpPr>
            <p:cNvPr id="14" name="íṩļiḋé"/>
            <p:cNvSpPr txBox="1"/>
            <p:nvPr/>
          </p:nvSpPr>
          <p:spPr>
            <a:xfrm flipH="1">
              <a:off x="673100" y="4264080"/>
              <a:ext cx="2323586" cy="59924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Copy paste fonts. Choose the only option to retain text……</a:t>
              </a:r>
            </a:p>
          </p:txBody>
        </p:sp>
        <p:sp>
          <p:nvSpPr>
            <p:cNvPr id="15" name="ïsḷîḓê"/>
            <p:cNvSpPr/>
            <p:nvPr/>
          </p:nvSpPr>
          <p:spPr>
            <a:xfrm flipH="1">
              <a:off x="673100" y="3667977"/>
              <a:ext cx="2323586" cy="507831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b="1" i="1" dirty="0" smtClean="0">
                  <a:cs typeface="+mn-ea"/>
                  <a:sym typeface="+mn-lt"/>
                </a:rPr>
                <a:t>输入标题</a:t>
              </a:r>
              <a:endParaRPr lang="zh-CN" altLang="en-US" sz="2000" b="1" i="1" dirty="0">
                <a:cs typeface="+mn-ea"/>
                <a:sym typeface="+mn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673709" y="4932744"/>
              <a:ext cx="2248852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íṡļïdé"/>
            <p:cNvSpPr txBox="1"/>
            <p:nvPr/>
          </p:nvSpPr>
          <p:spPr>
            <a:xfrm flipH="1">
              <a:off x="3513838" y="4264080"/>
              <a:ext cx="2323586" cy="59924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Copy paste fonts. Choose the only option to retain text……</a:t>
              </a:r>
            </a:p>
          </p:txBody>
        </p:sp>
        <p:sp>
          <p:nvSpPr>
            <p:cNvPr id="18" name="išḻiḓe"/>
            <p:cNvSpPr/>
            <p:nvPr/>
          </p:nvSpPr>
          <p:spPr>
            <a:xfrm flipH="1">
              <a:off x="3513838" y="3667977"/>
              <a:ext cx="2323586" cy="507831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b="1" i="1" dirty="0" smtClean="0">
                  <a:cs typeface="+mn-ea"/>
                  <a:sym typeface="+mn-lt"/>
                </a:rPr>
                <a:t>输入标题</a:t>
              </a:r>
              <a:endParaRPr lang="zh-CN" altLang="en-US" sz="2000" b="1" i="1" dirty="0">
                <a:cs typeface="+mn-ea"/>
                <a:sym typeface="+mn-lt"/>
              </a:endParaRPr>
            </a:p>
          </p:txBody>
        </p:sp>
        <p:grpSp>
          <p:nvGrpSpPr>
            <p:cNvPr id="19" name="í$1íḍé"/>
            <p:cNvGrpSpPr/>
            <p:nvPr/>
          </p:nvGrpSpPr>
          <p:grpSpPr>
            <a:xfrm>
              <a:off x="4067490" y="1720959"/>
              <a:ext cx="1216280" cy="1767713"/>
              <a:chOff x="4315595" y="1720959"/>
              <a:chExt cx="1216280" cy="1767713"/>
            </a:xfrm>
          </p:grpSpPr>
          <p:sp>
            <p:nvSpPr>
              <p:cNvPr id="35" name="iṥḻîḓê"/>
              <p:cNvSpPr/>
              <p:nvPr/>
            </p:nvSpPr>
            <p:spPr>
              <a:xfrm>
                <a:off x="4360644" y="1766006"/>
                <a:ext cx="1126185" cy="11261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6" name="îs1iḋê"/>
              <p:cNvSpPr/>
              <p:nvPr/>
            </p:nvSpPr>
            <p:spPr>
              <a:xfrm>
                <a:off x="4315595" y="1720959"/>
                <a:ext cx="1216280" cy="1216280"/>
              </a:xfrm>
              <a:prstGeom prst="rect">
                <a:avLst/>
              </a:prstGeom>
              <a:noFill/>
              <a:ln w="28575"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7" name="îsļîḓè"/>
              <p:cNvSpPr/>
              <p:nvPr/>
            </p:nvSpPr>
            <p:spPr bwMode="auto">
              <a:xfrm>
                <a:off x="4765754" y="2143642"/>
                <a:ext cx="315965" cy="370918"/>
              </a:xfrm>
              <a:custGeom>
                <a:avLst/>
                <a:gdLst>
                  <a:gd name="T0" fmla="*/ 110186397 w 21600"/>
                  <a:gd name="T1" fmla="*/ 9743 h 21600"/>
                  <a:gd name="T2" fmla="*/ 97377896 w 21600"/>
                  <a:gd name="T3" fmla="*/ 5000954 h 21600"/>
                  <a:gd name="T4" fmla="*/ 33405183 w 21600"/>
                  <a:gd name="T5" fmla="*/ 29946194 h 21600"/>
                  <a:gd name="T6" fmla="*/ 33155233 w 21600"/>
                  <a:gd name="T7" fmla="*/ 29946194 h 21600"/>
                  <a:gd name="T8" fmla="*/ 33155233 w 21600"/>
                  <a:gd name="T9" fmla="*/ 152316694 h 21600"/>
                  <a:gd name="T10" fmla="*/ 22994866 w 21600"/>
                  <a:gd name="T11" fmla="*/ 149206645 h 21600"/>
                  <a:gd name="T12" fmla="*/ 0 w 21600"/>
                  <a:gd name="T13" fmla="*/ 179268211 h 21600"/>
                  <a:gd name="T14" fmla="*/ 22994866 w 21600"/>
                  <a:gd name="T15" fmla="*/ 209330669 h 21600"/>
                  <a:gd name="T16" fmla="*/ 45974020 w 21600"/>
                  <a:gd name="T17" fmla="*/ 179752657 h 21600"/>
                  <a:gd name="T18" fmla="*/ 45999376 w 21600"/>
                  <a:gd name="T19" fmla="*/ 179752657 h 21600"/>
                  <a:gd name="T20" fmla="*/ 45999376 w 21600"/>
                  <a:gd name="T21" fmla="*/ 61665262 h 21600"/>
                  <a:gd name="T22" fmla="*/ 97377896 w 21600"/>
                  <a:gd name="T23" fmla="*/ 41662417 h 21600"/>
                  <a:gd name="T24" fmla="*/ 97377896 w 21600"/>
                  <a:gd name="T25" fmla="*/ 115064273 h 21600"/>
                  <a:gd name="T26" fmla="*/ 87222322 w 21600"/>
                  <a:gd name="T27" fmla="*/ 111943598 h 21600"/>
                  <a:gd name="T28" fmla="*/ 64222595 w 21600"/>
                  <a:gd name="T29" fmla="*/ 142014817 h 21600"/>
                  <a:gd name="T30" fmla="*/ 87222322 w 21600"/>
                  <a:gd name="T31" fmla="*/ 172077365 h 21600"/>
                  <a:gd name="T32" fmla="*/ 110202118 w 21600"/>
                  <a:gd name="T33" fmla="*/ 142500345 h 21600"/>
                  <a:gd name="T34" fmla="*/ 110222614 w 21600"/>
                  <a:gd name="T35" fmla="*/ 142500345 h 21600"/>
                  <a:gd name="T36" fmla="*/ 110222614 w 21600"/>
                  <a:gd name="T37" fmla="*/ 20012697 h 21600"/>
                  <a:gd name="T38" fmla="*/ 110227474 w 21600"/>
                  <a:gd name="T39" fmla="*/ 20012697 h 21600"/>
                  <a:gd name="T40" fmla="*/ 110227474 w 21600"/>
                  <a:gd name="T41" fmla="*/ 0 h 21600"/>
                  <a:gd name="T42" fmla="*/ 110186397 w 21600"/>
                  <a:gd name="T43" fmla="*/ 9743 h 21600"/>
                  <a:gd name="T44" fmla="*/ 110186397 w 21600"/>
                  <a:gd name="T45" fmla="*/ 9743 h 21600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1600" h="21600">
                    <a:moveTo>
                      <a:pt x="21592" y="1"/>
                    </a:moveTo>
                    <a:lnTo>
                      <a:pt x="19082" y="516"/>
                    </a:lnTo>
                    <a:lnTo>
                      <a:pt x="6546" y="3090"/>
                    </a:lnTo>
                    <a:lnTo>
                      <a:pt x="6497" y="3090"/>
                    </a:lnTo>
                    <a:lnTo>
                      <a:pt x="6497" y="15717"/>
                    </a:lnTo>
                    <a:cubicBezTo>
                      <a:pt x="5896" y="15513"/>
                      <a:pt x="5222" y="15396"/>
                      <a:pt x="4506" y="15396"/>
                    </a:cubicBezTo>
                    <a:cubicBezTo>
                      <a:pt x="2018" y="15396"/>
                      <a:pt x="0" y="16784"/>
                      <a:pt x="0" y="18498"/>
                    </a:cubicBezTo>
                    <a:cubicBezTo>
                      <a:pt x="0" y="20211"/>
                      <a:pt x="2018" y="21600"/>
                      <a:pt x="4506" y="21600"/>
                    </a:cubicBezTo>
                    <a:cubicBezTo>
                      <a:pt x="6970" y="21600"/>
                      <a:pt x="8969" y="20238"/>
                      <a:pt x="9009" y="18548"/>
                    </a:cubicBezTo>
                    <a:lnTo>
                      <a:pt x="9014" y="18548"/>
                    </a:lnTo>
                    <a:lnTo>
                      <a:pt x="9014" y="6363"/>
                    </a:lnTo>
                    <a:lnTo>
                      <a:pt x="19082" y="4299"/>
                    </a:lnTo>
                    <a:lnTo>
                      <a:pt x="19082" y="11873"/>
                    </a:lnTo>
                    <a:cubicBezTo>
                      <a:pt x="18481" y="11669"/>
                      <a:pt x="17807" y="11551"/>
                      <a:pt x="17092" y="11551"/>
                    </a:cubicBezTo>
                    <a:cubicBezTo>
                      <a:pt x="14603" y="11551"/>
                      <a:pt x="12585" y="12940"/>
                      <a:pt x="12585" y="14654"/>
                    </a:cubicBezTo>
                    <a:cubicBezTo>
                      <a:pt x="12585" y="16367"/>
                      <a:pt x="14603" y="17756"/>
                      <a:pt x="17092" y="17756"/>
                    </a:cubicBezTo>
                    <a:cubicBezTo>
                      <a:pt x="19556" y="17756"/>
                      <a:pt x="21555" y="16393"/>
                      <a:pt x="21595" y="14704"/>
                    </a:cubicBezTo>
                    <a:lnTo>
                      <a:pt x="21599" y="14704"/>
                    </a:lnTo>
                    <a:lnTo>
                      <a:pt x="21599" y="2065"/>
                    </a:lnTo>
                    <a:lnTo>
                      <a:pt x="21600" y="2065"/>
                    </a:lnTo>
                    <a:lnTo>
                      <a:pt x="21600" y="0"/>
                    </a:lnTo>
                    <a:lnTo>
                      <a:pt x="21592" y="1"/>
                    </a:lnTo>
                    <a:close/>
                    <a:moveTo>
                      <a:pt x="21592" y="1"/>
                    </a:moveTo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38" name="直接连接符 37"/>
              <p:cNvCxnSpPr/>
              <p:nvPr/>
            </p:nvCxnSpPr>
            <p:spPr>
              <a:xfrm flipV="1">
                <a:off x="4923736" y="2937241"/>
                <a:ext cx="0" cy="551431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îṣlïḋé"/>
            <p:cNvSpPr/>
            <p:nvPr/>
          </p:nvSpPr>
          <p:spPr>
            <a:xfrm>
              <a:off x="6953276" y="1766006"/>
              <a:ext cx="1126185" cy="11261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1" name="iṩḻîḓè"/>
            <p:cNvSpPr/>
            <p:nvPr/>
          </p:nvSpPr>
          <p:spPr>
            <a:xfrm>
              <a:off x="6908228" y="1720959"/>
              <a:ext cx="1216280" cy="121628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2" name="îṡļídé"/>
            <p:cNvSpPr/>
            <p:nvPr/>
          </p:nvSpPr>
          <p:spPr bwMode="auto">
            <a:xfrm>
              <a:off x="7307654" y="2121168"/>
              <a:ext cx="417429" cy="415867"/>
            </a:xfrm>
            <a:custGeom>
              <a:avLst/>
              <a:gdLst>
                <a:gd name="T0" fmla="+- 0 10797 26"/>
                <a:gd name="T1" fmla="*/ T0 w 21542"/>
                <a:gd name="T2" fmla="*/ 10800 h 21600"/>
                <a:gd name="T3" fmla="+- 0 10797 26"/>
                <a:gd name="T4" fmla="*/ T3 w 21542"/>
                <a:gd name="T5" fmla="*/ 10800 h 21600"/>
                <a:gd name="T6" fmla="+- 0 10797 26"/>
                <a:gd name="T7" fmla="*/ T6 w 21542"/>
                <a:gd name="T8" fmla="*/ 10800 h 21600"/>
                <a:gd name="T9" fmla="+- 0 10797 26"/>
                <a:gd name="T10" fmla="*/ T9 w 2154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2" h="21600">
                  <a:moveTo>
                    <a:pt x="11685" y="1798"/>
                  </a:moveTo>
                  <a:cubicBezTo>
                    <a:pt x="12903" y="1906"/>
                    <a:pt x="14055" y="2202"/>
                    <a:pt x="15143" y="2682"/>
                  </a:cubicBezTo>
                  <a:cubicBezTo>
                    <a:pt x="16233" y="3165"/>
                    <a:pt x="17213" y="3803"/>
                    <a:pt x="18089" y="4596"/>
                  </a:cubicBezTo>
                  <a:cubicBezTo>
                    <a:pt x="18964" y="5390"/>
                    <a:pt x="19696" y="6307"/>
                    <a:pt x="20286" y="7355"/>
                  </a:cubicBezTo>
                  <a:cubicBezTo>
                    <a:pt x="20875" y="8400"/>
                    <a:pt x="21290" y="9537"/>
                    <a:pt x="21528" y="10774"/>
                  </a:cubicBezTo>
                  <a:cubicBezTo>
                    <a:pt x="21573" y="11034"/>
                    <a:pt x="21497" y="11229"/>
                    <a:pt x="21299" y="11356"/>
                  </a:cubicBezTo>
                  <a:cubicBezTo>
                    <a:pt x="21223" y="11407"/>
                    <a:pt x="21151" y="11435"/>
                    <a:pt x="21077" y="11435"/>
                  </a:cubicBezTo>
                  <a:cubicBezTo>
                    <a:pt x="20930" y="11435"/>
                    <a:pt x="20822" y="11381"/>
                    <a:pt x="20760" y="11271"/>
                  </a:cubicBezTo>
                  <a:cubicBezTo>
                    <a:pt x="20016" y="10353"/>
                    <a:pt x="19186" y="9890"/>
                    <a:pt x="18272" y="9879"/>
                  </a:cubicBezTo>
                  <a:cubicBezTo>
                    <a:pt x="17616" y="9879"/>
                    <a:pt x="16994" y="10128"/>
                    <a:pt x="16402" y="10619"/>
                  </a:cubicBezTo>
                  <a:cubicBezTo>
                    <a:pt x="15813" y="11110"/>
                    <a:pt x="15320" y="11796"/>
                    <a:pt x="14912" y="12680"/>
                  </a:cubicBezTo>
                  <a:cubicBezTo>
                    <a:pt x="14840" y="12886"/>
                    <a:pt x="14704" y="12991"/>
                    <a:pt x="14516" y="12991"/>
                  </a:cubicBezTo>
                  <a:cubicBezTo>
                    <a:pt x="14323" y="12991"/>
                    <a:pt x="14191" y="12886"/>
                    <a:pt x="14115" y="12680"/>
                  </a:cubicBezTo>
                  <a:cubicBezTo>
                    <a:pt x="13490" y="11328"/>
                    <a:pt x="12679" y="10452"/>
                    <a:pt x="11682" y="10057"/>
                  </a:cubicBezTo>
                  <a:lnTo>
                    <a:pt x="11682" y="17164"/>
                  </a:lnTo>
                  <a:cubicBezTo>
                    <a:pt x="11682" y="17779"/>
                    <a:pt x="11594" y="18350"/>
                    <a:pt x="11415" y="18883"/>
                  </a:cubicBezTo>
                  <a:cubicBezTo>
                    <a:pt x="11234" y="19414"/>
                    <a:pt x="10993" y="19886"/>
                    <a:pt x="10690" y="20298"/>
                  </a:cubicBezTo>
                  <a:cubicBezTo>
                    <a:pt x="10385" y="20704"/>
                    <a:pt x="10029" y="21026"/>
                    <a:pt x="9621" y="21258"/>
                  </a:cubicBezTo>
                  <a:cubicBezTo>
                    <a:pt x="9214" y="21487"/>
                    <a:pt x="8777" y="21599"/>
                    <a:pt x="8314" y="21599"/>
                  </a:cubicBezTo>
                  <a:cubicBezTo>
                    <a:pt x="7852" y="21599"/>
                    <a:pt x="7410" y="21487"/>
                    <a:pt x="6995" y="21258"/>
                  </a:cubicBezTo>
                  <a:cubicBezTo>
                    <a:pt x="6580" y="21027"/>
                    <a:pt x="6220" y="20705"/>
                    <a:pt x="5915" y="20298"/>
                  </a:cubicBezTo>
                  <a:cubicBezTo>
                    <a:pt x="5612" y="19886"/>
                    <a:pt x="5369" y="19417"/>
                    <a:pt x="5190" y="18883"/>
                  </a:cubicBezTo>
                  <a:cubicBezTo>
                    <a:pt x="5011" y="18350"/>
                    <a:pt x="4923" y="17779"/>
                    <a:pt x="4923" y="17164"/>
                  </a:cubicBezTo>
                  <a:cubicBezTo>
                    <a:pt x="4923" y="16850"/>
                    <a:pt x="5011" y="16591"/>
                    <a:pt x="5190" y="16390"/>
                  </a:cubicBezTo>
                  <a:cubicBezTo>
                    <a:pt x="5369" y="16187"/>
                    <a:pt x="5583" y="16085"/>
                    <a:pt x="5836" y="16085"/>
                  </a:cubicBezTo>
                  <a:cubicBezTo>
                    <a:pt x="6103" y="16085"/>
                    <a:pt x="6320" y="16187"/>
                    <a:pt x="6492" y="16390"/>
                  </a:cubicBezTo>
                  <a:cubicBezTo>
                    <a:pt x="6661" y="16591"/>
                    <a:pt x="6747" y="16851"/>
                    <a:pt x="6747" y="17164"/>
                  </a:cubicBezTo>
                  <a:cubicBezTo>
                    <a:pt x="6747" y="17799"/>
                    <a:pt x="6900" y="18333"/>
                    <a:pt x="7203" y="18776"/>
                  </a:cubicBezTo>
                  <a:cubicBezTo>
                    <a:pt x="7508" y="19216"/>
                    <a:pt x="7878" y="19437"/>
                    <a:pt x="8312" y="19437"/>
                  </a:cubicBezTo>
                  <a:cubicBezTo>
                    <a:pt x="8732" y="19437"/>
                    <a:pt x="9092" y="19216"/>
                    <a:pt x="9397" y="18776"/>
                  </a:cubicBezTo>
                  <a:cubicBezTo>
                    <a:pt x="9700" y="18333"/>
                    <a:pt x="9853" y="17799"/>
                    <a:pt x="9853" y="17164"/>
                  </a:cubicBezTo>
                  <a:lnTo>
                    <a:pt x="9853" y="10057"/>
                  </a:lnTo>
                  <a:cubicBezTo>
                    <a:pt x="8856" y="10461"/>
                    <a:pt x="8042" y="11336"/>
                    <a:pt x="7420" y="12680"/>
                  </a:cubicBezTo>
                  <a:cubicBezTo>
                    <a:pt x="7344" y="12886"/>
                    <a:pt x="7210" y="12991"/>
                    <a:pt x="7019" y="12991"/>
                  </a:cubicBezTo>
                  <a:cubicBezTo>
                    <a:pt x="6828" y="12991"/>
                    <a:pt x="6700" y="12886"/>
                    <a:pt x="6631" y="12680"/>
                  </a:cubicBezTo>
                  <a:cubicBezTo>
                    <a:pt x="6227" y="11796"/>
                    <a:pt x="5734" y="11110"/>
                    <a:pt x="5147" y="10619"/>
                  </a:cubicBezTo>
                  <a:cubicBezTo>
                    <a:pt x="4560" y="10128"/>
                    <a:pt x="3940" y="9879"/>
                    <a:pt x="3284" y="9879"/>
                  </a:cubicBezTo>
                  <a:cubicBezTo>
                    <a:pt x="2363" y="9879"/>
                    <a:pt x="1541" y="10345"/>
                    <a:pt x="808" y="11271"/>
                  </a:cubicBezTo>
                  <a:cubicBezTo>
                    <a:pt x="718" y="11381"/>
                    <a:pt x="596" y="11435"/>
                    <a:pt x="455" y="11435"/>
                  </a:cubicBezTo>
                  <a:cubicBezTo>
                    <a:pt x="381" y="11435"/>
                    <a:pt x="305" y="11407"/>
                    <a:pt x="238" y="11356"/>
                  </a:cubicBezTo>
                  <a:cubicBezTo>
                    <a:pt x="47" y="11229"/>
                    <a:pt x="-26" y="11034"/>
                    <a:pt x="7" y="10774"/>
                  </a:cubicBezTo>
                  <a:cubicBezTo>
                    <a:pt x="245" y="9537"/>
                    <a:pt x="660" y="8400"/>
                    <a:pt x="1259" y="7355"/>
                  </a:cubicBezTo>
                  <a:cubicBezTo>
                    <a:pt x="1855" y="6307"/>
                    <a:pt x="2595" y="5390"/>
                    <a:pt x="3468" y="4596"/>
                  </a:cubicBezTo>
                  <a:cubicBezTo>
                    <a:pt x="4343" y="3803"/>
                    <a:pt x="5321" y="3168"/>
                    <a:pt x="6402" y="2688"/>
                  </a:cubicBezTo>
                  <a:cubicBezTo>
                    <a:pt x="7482" y="2213"/>
                    <a:pt x="8634" y="1917"/>
                    <a:pt x="9850" y="1798"/>
                  </a:cubicBezTo>
                  <a:lnTo>
                    <a:pt x="9850" y="1081"/>
                  </a:lnTo>
                  <a:cubicBezTo>
                    <a:pt x="9850" y="767"/>
                    <a:pt x="9936" y="508"/>
                    <a:pt x="10118" y="304"/>
                  </a:cubicBezTo>
                  <a:cubicBezTo>
                    <a:pt x="10296" y="101"/>
                    <a:pt x="10511" y="0"/>
                    <a:pt x="10764" y="0"/>
                  </a:cubicBezTo>
                  <a:cubicBezTo>
                    <a:pt x="11029" y="0"/>
                    <a:pt x="11248" y="101"/>
                    <a:pt x="11420" y="304"/>
                  </a:cubicBezTo>
                  <a:cubicBezTo>
                    <a:pt x="11589" y="508"/>
                    <a:pt x="11675" y="767"/>
                    <a:pt x="11675" y="1081"/>
                  </a:cubicBezTo>
                  <a:lnTo>
                    <a:pt x="11675" y="17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 flipV="1">
              <a:off x="7516368" y="2937241"/>
              <a:ext cx="0" cy="551431"/>
            </a:xfrm>
            <a:prstGeom prst="line">
              <a:avLst/>
            </a:prstGeom>
            <a:ln w="28575">
              <a:solidFill>
                <a:schemeClr val="accent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ï$ľïďé"/>
            <p:cNvSpPr txBox="1"/>
            <p:nvPr/>
          </p:nvSpPr>
          <p:spPr>
            <a:xfrm flipH="1">
              <a:off x="6354576" y="5002168"/>
              <a:ext cx="2323586" cy="59924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Copy paste fonts. Choose the only option to retain text……</a:t>
              </a:r>
            </a:p>
          </p:txBody>
        </p:sp>
        <p:sp>
          <p:nvSpPr>
            <p:cNvPr id="25" name="ï$1îḍê"/>
            <p:cNvSpPr txBox="1"/>
            <p:nvPr/>
          </p:nvSpPr>
          <p:spPr>
            <a:xfrm flipH="1">
              <a:off x="6354576" y="4264080"/>
              <a:ext cx="2323586" cy="599240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Copy paste fonts. Choose the only option to retain text……</a:t>
              </a:r>
            </a:p>
          </p:txBody>
        </p:sp>
        <p:sp>
          <p:nvSpPr>
            <p:cNvPr id="26" name="ïṩ1íḍe"/>
            <p:cNvSpPr/>
            <p:nvPr/>
          </p:nvSpPr>
          <p:spPr>
            <a:xfrm flipH="1">
              <a:off x="6354576" y="3667977"/>
              <a:ext cx="2323586" cy="507831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b="1" i="1" dirty="0" smtClean="0">
                  <a:cs typeface="+mn-ea"/>
                  <a:sym typeface="+mn-lt"/>
                </a:rPr>
                <a:t>输入标题</a:t>
              </a:r>
              <a:endParaRPr lang="zh-CN" altLang="en-US" sz="2000" b="1" i="1" dirty="0">
                <a:cs typeface="+mn-ea"/>
                <a:sym typeface="+mn-lt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6355185" y="4932744"/>
              <a:ext cx="2248852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iṡľíḑe"/>
            <p:cNvSpPr/>
            <p:nvPr/>
          </p:nvSpPr>
          <p:spPr>
            <a:xfrm>
              <a:off x="9794015" y="1766006"/>
              <a:ext cx="1126185" cy="11261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9" name="ïsľîḑê"/>
            <p:cNvSpPr/>
            <p:nvPr/>
          </p:nvSpPr>
          <p:spPr>
            <a:xfrm>
              <a:off x="9748967" y="1720959"/>
              <a:ext cx="1216280" cy="1216280"/>
            </a:xfrm>
            <a:prstGeom prst="rect">
              <a:avLst/>
            </a:prstGeom>
            <a:noFill/>
            <a:ln w="285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 flipV="1">
              <a:off x="10357107" y="2937241"/>
              <a:ext cx="0" cy="551431"/>
            </a:xfrm>
            <a:prstGeom prst="line">
              <a:avLst/>
            </a:prstGeom>
            <a:ln w="28575">
              <a:solidFill>
                <a:schemeClr val="bg1">
                  <a:lumMod val="9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ís1ïďé"/>
            <p:cNvSpPr/>
            <p:nvPr/>
          </p:nvSpPr>
          <p:spPr bwMode="auto">
            <a:xfrm>
              <a:off x="10114526" y="2135560"/>
              <a:ext cx="485163" cy="387083"/>
            </a:xfrm>
            <a:custGeom>
              <a:avLst/>
              <a:gdLst>
                <a:gd name="connsiteX0" fmla="*/ 304307 w 608683"/>
                <a:gd name="connsiteY0" fmla="*/ 303502 h 485632"/>
                <a:gd name="connsiteX1" fmla="*/ 395478 w 608683"/>
                <a:gd name="connsiteY1" fmla="*/ 394567 h 485632"/>
                <a:gd name="connsiteX2" fmla="*/ 304307 w 608683"/>
                <a:gd name="connsiteY2" fmla="*/ 485632 h 485632"/>
                <a:gd name="connsiteX3" fmla="*/ 213136 w 608683"/>
                <a:gd name="connsiteY3" fmla="*/ 394567 h 485632"/>
                <a:gd name="connsiteX4" fmla="*/ 304307 w 608683"/>
                <a:gd name="connsiteY4" fmla="*/ 303502 h 485632"/>
                <a:gd name="connsiteX5" fmla="*/ 304342 w 608683"/>
                <a:gd name="connsiteY5" fmla="*/ 151786 h 485632"/>
                <a:gd name="connsiteX6" fmla="*/ 502318 w 608683"/>
                <a:gd name="connsiteY6" fmla="*/ 253545 h 485632"/>
                <a:gd name="connsiteX7" fmla="*/ 492919 w 608683"/>
                <a:gd name="connsiteY7" fmla="*/ 310012 h 485632"/>
                <a:gd name="connsiteX8" fmla="*/ 469346 w 608683"/>
                <a:gd name="connsiteY8" fmla="*/ 317610 h 485632"/>
                <a:gd name="connsiteX9" fmla="*/ 436375 w 608683"/>
                <a:gd name="connsiteY9" fmla="*/ 300625 h 485632"/>
                <a:gd name="connsiteX10" fmla="*/ 304342 w 608683"/>
                <a:gd name="connsiteY10" fmla="*/ 232687 h 485632"/>
                <a:gd name="connsiteX11" fmla="*/ 172309 w 608683"/>
                <a:gd name="connsiteY11" fmla="*/ 300625 h 485632"/>
                <a:gd name="connsiteX12" fmla="*/ 115766 w 608683"/>
                <a:gd name="connsiteY12" fmla="*/ 310012 h 485632"/>
                <a:gd name="connsiteX13" fmla="*/ 106367 w 608683"/>
                <a:gd name="connsiteY13" fmla="*/ 253545 h 485632"/>
                <a:gd name="connsiteX14" fmla="*/ 304342 w 608683"/>
                <a:gd name="connsiteY14" fmla="*/ 151786 h 485632"/>
                <a:gd name="connsiteX15" fmla="*/ 304342 w 608683"/>
                <a:gd name="connsiteY15" fmla="*/ 0 h 485632"/>
                <a:gd name="connsiteX16" fmla="*/ 598323 w 608683"/>
                <a:gd name="connsiteY16" fmla="*/ 130926 h 485632"/>
                <a:gd name="connsiteX17" fmla="*/ 595265 w 608683"/>
                <a:gd name="connsiteY17" fmla="*/ 188048 h 485632"/>
                <a:gd name="connsiteX18" fmla="*/ 538050 w 608683"/>
                <a:gd name="connsiteY18" fmla="*/ 184994 h 485632"/>
                <a:gd name="connsiteX19" fmla="*/ 304342 w 608683"/>
                <a:gd name="connsiteY19" fmla="*/ 80954 h 485632"/>
                <a:gd name="connsiteX20" fmla="*/ 70634 w 608683"/>
                <a:gd name="connsiteY20" fmla="*/ 184994 h 485632"/>
                <a:gd name="connsiteX21" fmla="*/ 40498 w 608683"/>
                <a:gd name="connsiteY21" fmla="*/ 198474 h 485632"/>
                <a:gd name="connsiteX22" fmla="*/ 13420 w 608683"/>
                <a:gd name="connsiteY22" fmla="*/ 188048 h 485632"/>
                <a:gd name="connsiteX23" fmla="*/ 10361 w 608683"/>
                <a:gd name="connsiteY23" fmla="*/ 130926 h 485632"/>
                <a:gd name="connsiteX24" fmla="*/ 304342 w 608683"/>
                <a:gd name="connsiteY24" fmla="*/ 0 h 485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8683" h="485632">
                  <a:moveTo>
                    <a:pt x="304307" y="303502"/>
                  </a:moveTo>
                  <a:cubicBezTo>
                    <a:pt x="354659" y="303502"/>
                    <a:pt x="395478" y="344273"/>
                    <a:pt x="395478" y="394567"/>
                  </a:cubicBezTo>
                  <a:cubicBezTo>
                    <a:pt x="395478" y="444861"/>
                    <a:pt x="354659" y="485632"/>
                    <a:pt x="304307" y="485632"/>
                  </a:cubicBezTo>
                  <a:cubicBezTo>
                    <a:pt x="253955" y="485632"/>
                    <a:pt x="213136" y="444861"/>
                    <a:pt x="213136" y="394567"/>
                  </a:cubicBezTo>
                  <a:cubicBezTo>
                    <a:pt x="213136" y="344273"/>
                    <a:pt x="253955" y="303502"/>
                    <a:pt x="304307" y="303502"/>
                  </a:cubicBezTo>
                  <a:close/>
                  <a:moveTo>
                    <a:pt x="304342" y="151786"/>
                  </a:moveTo>
                  <a:cubicBezTo>
                    <a:pt x="382667" y="151786"/>
                    <a:pt x="456740" y="189853"/>
                    <a:pt x="502318" y="253545"/>
                  </a:cubicBezTo>
                  <a:cubicBezTo>
                    <a:pt x="515297" y="271796"/>
                    <a:pt x="511120" y="297050"/>
                    <a:pt x="492919" y="310012"/>
                  </a:cubicBezTo>
                  <a:cubicBezTo>
                    <a:pt x="485757" y="315152"/>
                    <a:pt x="477552" y="317610"/>
                    <a:pt x="469346" y="317610"/>
                  </a:cubicBezTo>
                  <a:cubicBezTo>
                    <a:pt x="456740" y="317610"/>
                    <a:pt x="444283" y="311650"/>
                    <a:pt x="436375" y="300625"/>
                  </a:cubicBezTo>
                  <a:cubicBezTo>
                    <a:pt x="405941" y="258089"/>
                    <a:pt x="356559" y="232687"/>
                    <a:pt x="304342" y="232687"/>
                  </a:cubicBezTo>
                  <a:cubicBezTo>
                    <a:pt x="252125" y="232687"/>
                    <a:pt x="202744" y="258089"/>
                    <a:pt x="172309" y="300625"/>
                  </a:cubicBezTo>
                  <a:cubicBezTo>
                    <a:pt x="159329" y="318802"/>
                    <a:pt x="133967" y="323048"/>
                    <a:pt x="115766" y="310012"/>
                  </a:cubicBezTo>
                  <a:cubicBezTo>
                    <a:pt x="97564" y="297050"/>
                    <a:pt x="93387" y="271796"/>
                    <a:pt x="106367" y="253545"/>
                  </a:cubicBezTo>
                  <a:cubicBezTo>
                    <a:pt x="151944" y="189853"/>
                    <a:pt x="226017" y="151786"/>
                    <a:pt x="304342" y="151786"/>
                  </a:cubicBezTo>
                  <a:close/>
                  <a:moveTo>
                    <a:pt x="304342" y="0"/>
                  </a:moveTo>
                  <a:cubicBezTo>
                    <a:pt x="416310" y="0"/>
                    <a:pt x="523429" y="47738"/>
                    <a:pt x="598323" y="130926"/>
                  </a:cubicBezTo>
                  <a:cubicBezTo>
                    <a:pt x="613242" y="147534"/>
                    <a:pt x="611899" y="173153"/>
                    <a:pt x="595265" y="188048"/>
                  </a:cubicBezTo>
                  <a:cubicBezTo>
                    <a:pt x="578630" y="203017"/>
                    <a:pt x="552969" y="201602"/>
                    <a:pt x="538050" y="184994"/>
                  </a:cubicBezTo>
                  <a:cubicBezTo>
                    <a:pt x="478523" y="118861"/>
                    <a:pt x="393335" y="80954"/>
                    <a:pt x="304342" y="80954"/>
                  </a:cubicBezTo>
                  <a:cubicBezTo>
                    <a:pt x="215350" y="80954"/>
                    <a:pt x="130236" y="118861"/>
                    <a:pt x="70634" y="184994"/>
                  </a:cubicBezTo>
                  <a:cubicBezTo>
                    <a:pt x="62653" y="193931"/>
                    <a:pt x="51612" y="198400"/>
                    <a:pt x="40498" y="198474"/>
                  </a:cubicBezTo>
                  <a:cubicBezTo>
                    <a:pt x="30875" y="198474"/>
                    <a:pt x="21178" y="195048"/>
                    <a:pt x="13420" y="188048"/>
                  </a:cubicBezTo>
                  <a:cubicBezTo>
                    <a:pt x="-3215" y="173153"/>
                    <a:pt x="-4558" y="147534"/>
                    <a:pt x="10361" y="130926"/>
                  </a:cubicBezTo>
                  <a:cubicBezTo>
                    <a:pt x="85255" y="47738"/>
                    <a:pt x="192374" y="0"/>
                    <a:pt x="304342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2" name="íṡḷiḋé"/>
            <p:cNvGrpSpPr/>
            <p:nvPr/>
          </p:nvGrpSpPr>
          <p:grpSpPr>
            <a:xfrm>
              <a:off x="9195314" y="3667977"/>
              <a:ext cx="2323586" cy="1195343"/>
              <a:chOff x="8482962" y="3667977"/>
              <a:chExt cx="2323586" cy="1195343"/>
            </a:xfrm>
          </p:grpSpPr>
          <p:sp>
            <p:nvSpPr>
              <p:cNvPr id="33" name="ïṣḷîďê"/>
              <p:cNvSpPr txBox="1"/>
              <p:nvPr/>
            </p:nvSpPr>
            <p:spPr>
              <a:xfrm flipH="1">
                <a:off x="8482962" y="4264080"/>
                <a:ext cx="2323586" cy="59924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cs typeface="+mn-ea"/>
                    <a:sym typeface="+mn-lt"/>
                  </a:rPr>
                  <a:t>Copy paste fonts. Choose the only option to retain text……</a:t>
                </a:r>
              </a:p>
            </p:txBody>
          </p:sp>
          <p:sp>
            <p:nvSpPr>
              <p:cNvPr id="34" name="íṡ1ïḑè"/>
              <p:cNvSpPr/>
              <p:nvPr/>
            </p:nvSpPr>
            <p:spPr>
              <a:xfrm flipH="1">
                <a:off x="8482962" y="3667977"/>
                <a:ext cx="2323586" cy="507831"/>
              </a:xfrm>
              <a:prstGeom prst="rect">
                <a:avLst/>
              </a:prstGeom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zh-CN" altLang="en-US" sz="2000" b="1" i="1" dirty="0" smtClean="0">
                    <a:cs typeface="+mn-ea"/>
                    <a:sym typeface="+mn-lt"/>
                  </a:rPr>
                  <a:t>输入标题</a:t>
                </a:r>
                <a:endParaRPr lang="zh-CN" altLang="en-US" sz="2000" b="1" i="1" dirty="0"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403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14513" y="0"/>
            <a:ext cx="12206513" cy="6143625"/>
            <a:chOff x="-14513" y="0"/>
            <a:chExt cx="12206513" cy="6143625"/>
          </a:xfrm>
        </p:grpSpPr>
        <p:sp>
          <p:nvSpPr>
            <p:cNvPr id="8" name="íṥḷîḋe"/>
            <p:cNvSpPr/>
            <p:nvPr/>
          </p:nvSpPr>
          <p:spPr>
            <a:xfrm>
              <a:off x="-14513" y="0"/>
              <a:ext cx="12206513" cy="4244637"/>
            </a:xfrm>
            <a:prstGeom prst="rect">
              <a:avLst/>
            </a:prstGeom>
            <a:blipFill dpi="0" rotWithShape="1">
              <a:blip r:embed="rId4"/>
              <a:srcRect/>
              <a:tile tx="0" ty="2540000" sx="100000" sy="100000" flip="none" algn="b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i$ḻíďê"/>
            <p:cNvSpPr/>
            <p:nvPr/>
          </p:nvSpPr>
          <p:spPr>
            <a:xfrm>
              <a:off x="5188427" y="3343390"/>
              <a:ext cx="1836043" cy="1835565"/>
            </a:xfrm>
            <a:prstGeom prst="ellipse">
              <a:avLst/>
            </a:prstGeom>
            <a:solidFill>
              <a:schemeClr val="accent3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í$lïďè"/>
            <p:cNvSpPr/>
            <p:nvPr/>
          </p:nvSpPr>
          <p:spPr bwMode="auto">
            <a:xfrm>
              <a:off x="1526876" y="4583429"/>
              <a:ext cx="328580" cy="481696"/>
            </a:xfrm>
            <a:custGeom>
              <a:avLst/>
              <a:gdLst>
                <a:gd name="connsiteX0" fmla="*/ 73930 w 328580"/>
                <a:gd name="connsiteY0" fmla="*/ 370536 h 481696"/>
                <a:gd name="connsiteX1" fmla="*/ 90359 w 328580"/>
                <a:gd name="connsiteY1" fmla="*/ 450818 h 481696"/>
                <a:gd name="connsiteX2" fmla="*/ 209470 w 328580"/>
                <a:gd name="connsiteY2" fmla="*/ 450818 h 481696"/>
                <a:gd name="connsiteX3" fmla="*/ 223845 w 328580"/>
                <a:gd name="connsiteY3" fmla="*/ 370536 h 481696"/>
                <a:gd name="connsiteX4" fmla="*/ 149915 w 328580"/>
                <a:gd name="connsiteY4" fmla="*/ 391121 h 481696"/>
                <a:gd name="connsiteX5" fmla="*/ 73930 w 328580"/>
                <a:gd name="connsiteY5" fmla="*/ 370536 h 481696"/>
                <a:gd name="connsiteX6" fmla="*/ 148644 w 328580"/>
                <a:gd name="connsiteY6" fmla="*/ 316494 h 481696"/>
                <a:gd name="connsiteX7" fmla="*/ 164291 w 328580"/>
                <a:gd name="connsiteY7" fmla="*/ 330841 h 481696"/>
                <a:gd name="connsiteX8" fmla="*/ 148644 w 328580"/>
                <a:gd name="connsiteY8" fmla="*/ 345188 h 481696"/>
                <a:gd name="connsiteX9" fmla="*/ 132997 w 328580"/>
                <a:gd name="connsiteY9" fmla="*/ 330841 h 481696"/>
                <a:gd name="connsiteX10" fmla="*/ 148644 w 328580"/>
                <a:gd name="connsiteY10" fmla="*/ 316494 h 481696"/>
                <a:gd name="connsiteX11" fmla="*/ 213061 w 328580"/>
                <a:gd name="connsiteY11" fmla="*/ 289350 h 481696"/>
                <a:gd name="connsiteX12" fmla="*/ 224158 w 328580"/>
                <a:gd name="connsiteY12" fmla="*/ 293996 h 481696"/>
                <a:gd name="connsiteX13" fmla="*/ 224158 w 328580"/>
                <a:gd name="connsiteY13" fmla="*/ 314646 h 481696"/>
                <a:gd name="connsiteX14" fmla="*/ 203513 w 328580"/>
                <a:gd name="connsiteY14" fmla="*/ 314646 h 481696"/>
                <a:gd name="connsiteX15" fmla="*/ 203513 w 328580"/>
                <a:gd name="connsiteY15" fmla="*/ 293996 h 481696"/>
                <a:gd name="connsiteX16" fmla="*/ 213061 w 328580"/>
                <a:gd name="connsiteY16" fmla="*/ 289350 h 481696"/>
                <a:gd name="connsiteX17" fmla="*/ 85282 w 328580"/>
                <a:gd name="connsiteY17" fmla="*/ 289350 h 481696"/>
                <a:gd name="connsiteX18" fmla="*/ 96379 w 328580"/>
                <a:gd name="connsiteY18" fmla="*/ 293996 h 481696"/>
                <a:gd name="connsiteX19" fmla="*/ 96379 w 328580"/>
                <a:gd name="connsiteY19" fmla="*/ 314646 h 481696"/>
                <a:gd name="connsiteX20" fmla="*/ 75734 w 328580"/>
                <a:gd name="connsiteY20" fmla="*/ 314646 h 481696"/>
                <a:gd name="connsiteX21" fmla="*/ 75734 w 328580"/>
                <a:gd name="connsiteY21" fmla="*/ 293996 h 481696"/>
                <a:gd name="connsiteX22" fmla="*/ 85282 w 328580"/>
                <a:gd name="connsiteY22" fmla="*/ 289350 h 481696"/>
                <a:gd name="connsiteX23" fmla="*/ 239480 w 328580"/>
                <a:gd name="connsiteY23" fmla="*/ 226067 h 481696"/>
                <a:gd name="connsiteX24" fmla="*/ 254692 w 328580"/>
                <a:gd name="connsiteY24" fmla="*/ 240414 h 481696"/>
                <a:gd name="connsiteX25" fmla="*/ 239480 w 328580"/>
                <a:gd name="connsiteY25" fmla="*/ 254761 h 481696"/>
                <a:gd name="connsiteX26" fmla="*/ 224268 w 328580"/>
                <a:gd name="connsiteY26" fmla="*/ 240414 h 481696"/>
                <a:gd name="connsiteX27" fmla="*/ 239480 w 328580"/>
                <a:gd name="connsiteY27" fmla="*/ 226067 h 481696"/>
                <a:gd name="connsiteX28" fmla="*/ 59545 w 328580"/>
                <a:gd name="connsiteY28" fmla="*/ 226067 h 481696"/>
                <a:gd name="connsiteX29" fmla="*/ 73888 w 328580"/>
                <a:gd name="connsiteY29" fmla="*/ 240414 h 481696"/>
                <a:gd name="connsiteX30" fmla="*/ 59545 w 328580"/>
                <a:gd name="connsiteY30" fmla="*/ 254761 h 481696"/>
                <a:gd name="connsiteX31" fmla="*/ 45202 w 328580"/>
                <a:gd name="connsiteY31" fmla="*/ 240414 h 481696"/>
                <a:gd name="connsiteX32" fmla="*/ 59545 w 328580"/>
                <a:gd name="connsiteY32" fmla="*/ 226067 h 481696"/>
                <a:gd name="connsiteX33" fmla="*/ 215676 w 328580"/>
                <a:gd name="connsiteY33" fmla="*/ 166389 h 481696"/>
                <a:gd name="connsiteX34" fmla="*/ 223943 w 328580"/>
                <a:gd name="connsiteY34" fmla="*/ 166389 h 481696"/>
                <a:gd name="connsiteX35" fmla="*/ 223943 w 328580"/>
                <a:gd name="connsiteY35" fmla="*/ 172555 h 481696"/>
                <a:gd name="connsiteX36" fmla="*/ 186739 w 328580"/>
                <a:gd name="connsiteY36" fmla="*/ 217768 h 481696"/>
                <a:gd name="connsiteX37" fmla="*/ 159869 w 328580"/>
                <a:gd name="connsiteY37" fmla="*/ 250651 h 481696"/>
                <a:gd name="connsiteX38" fmla="*/ 149534 w 328580"/>
                <a:gd name="connsiteY38" fmla="*/ 254761 h 481696"/>
                <a:gd name="connsiteX39" fmla="*/ 139200 w 328580"/>
                <a:gd name="connsiteY39" fmla="*/ 250651 h 481696"/>
                <a:gd name="connsiteX40" fmla="*/ 132999 w 328580"/>
                <a:gd name="connsiteY40" fmla="*/ 240375 h 481696"/>
                <a:gd name="connsiteX41" fmla="*/ 139200 w 328580"/>
                <a:gd name="connsiteY41" fmla="*/ 230099 h 481696"/>
                <a:gd name="connsiteX42" fmla="*/ 215676 w 328580"/>
                <a:gd name="connsiteY42" fmla="*/ 166389 h 481696"/>
                <a:gd name="connsiteX43" fmla="*/ 85282 w 328580"/>
                <a:gd name="connsiteY43" fmla="*/ 161536 h 481696"/>
                <a:gd name="connsiteX44" fmla="*/ 96379 w 328580"/>
                <a:gd name="connsiteY44" fmla="*/ 166182 h 481696"/>
                <a:gd name="connsiteX45" fmla="*/ 96379 w 328580"/>
                <a:gd name="connsiteY45" fmla="*/ 186832 h 481696"/>
                <a:gd name="connsiteX46" fmla="*/ 75734 w 328580"/>
                <a:gd name="connsiteY46" fmla="*/ 186832 h 481696"/>
                <a:gd name="connsiteX47" fmla="*/ 75734 w 328580"/>
                <a:gd name="connsiteY47" fmla="*/ 166182 h 481696"/>
                <a:gd name="connsiteX48" fmla="*/ 85282 w 328580"/>
                <a:gd name="connsiteY48" fmla="*/ 161536 h 481696"/>
                <a:gd name="connsiteX49" fmla="*/ 148644 w 328580"/>
                <a:gd name="connsiteY49" fmla="*/ 135641 h 481696"/>
                <a:gd name="connsiteX50" fmla="*/ 164291 w 328580"/>
                <a:gd name="connsiteY50" fmla="*/ 151292 h 481696"/>
                <a:gd name="connsiteX51" fmla="*/ 148644 w 328580"/>
                <a:gd name="connsiteY51" fmla="*/ 166943 h 481696"/>
                <a:gd name="connsiteX52" fmla="*/ 132997 w 328580"/>
                <a:gd name="connsiteY52" fmla="*/ 151292 h 481696"/>
                <a:gd name="connsiteX53" fmla="*/ 148644 w 328580"/>
                <a:gd name="connsiteY53" fmla="*/ 135641 h 481696"/>
                <a:gd name="connsiteX54" fmla="*/ 149915 w 328580"/>
                <a:gd name="connsiteY54" fmla="*/ 121453 h 481696"/>
                <a:gd name="connsiteX55" fmla="*/ 28751 w 328580"/>
                <a:gd name="connsiteY55" fmla="*/ 240848 h 481696"/>
                <a:gd name="connsiteX56" fmla="*/ 149915 w 328580"/>
                <a:gd name="connsiteY56" fmla="*/ 362301 h 481696"/>
                <a:gd name="connsiteX57" fmla="*/ 269025 w 328580"/>
                <a:gd name="connsiteY57" fmla="*/ 240848 h 481696"/>
                <a:gd name="connsiteX58" fmla="*/ 149915 w 328580"/>
                <a:gd name="connsiteY58" fmla="*/ 121453 h 481696"/>
                <a:gd name="connsiteX59" fmla="*/ 90359 w 328580"/>
                <a:gd name="connsiteY59" fmla="*/ 30878 h 481696"/>
                <a:gd name="connsiteX60" fmla="*/ 75984 w 328580"/>
                <a:gd name="connsiteY60" fmla="*/ 111160 h 481696"/>
                <a:gd name="connsiteX61" fmla="*/ 149915 w 328580"/>
                <a:gd name="connsiteY61" fmla="*/ 90575 h 481696"/>
                <a:gd name="connsiteX62" fmla="*/ 225899 w 328580"/>
                <a:gd name="connsiteY62" fmla="*/ 111160 h 481696"/>
                <a:gd name="connsiteX63" fmla="*/ 211523 w 328580"/>
                <a:gd name="connsiteY63" fmla="*/ 30878 h 481696"/>
                <a:gd name="connsiteX64" fmla="*/ 90359 w 328580"/>
                <a:gd name="connsiteY64" fmla="*/ 30878 h 481696"/>
                <a:gd name="connsiteX65" fmla="*/ 90359 w 328580"/>
                <a:gd name="connsiteY65" fmla="*/ 0 h 481696"/>
                <a:gd name="connsiteX66" fmla="*/ 211523 w 328580"/>
                <a:gd name="connsiteY66" fmla="*/ 0 h 481696"/>
                <a:gd name="connsiteX67" fmla="*/ 240274 w 328580"/>
                <a:gd name="connsiteY67" fmla="*/ 24702 h 481696"/>
                <a:gd name="connsiteX68" fmla="*/ 262864 w 328580"/>
                <a:gd name="connsiteY68" fmla="*/ 142038 h 481696"/>
                <a:gd name="connsiteX69" fmla="*/ 295722 w 328580"/>
                <a:gd name="connsiteY69" fmla="*/ 212029 h 481696"/>
                <a:gd name="connsiteX70" fmla="*/ 299829 w 328580"/>
                <a:gd name="connsiteY70" fmla="*/ 212029 h 481696"/>
                <a:gd name="connsiteX71" fmla="*/ 328580 w 328580"/>
                <a:gd name="connsiteY71" fmla="*/ 240848 h 481696"/>
                <a:gd name="connsiteX72" fmla="*/ 299829 w 328580"/>
                <a:gd name="connsiteY72" fmla="*/ 271726 h 481696"/>
                <a:gd name="connsiteX73" fmla="*/ 295722 w 328580"/>
                <a:gd name="connsiteY73" fmla="*/ 269668 h 481696"/>
                <a:gd name="connsiteX74" fmla="*/ 260810 w 328580"/>
                <a:gd name="connsiteY74" fmla="*/ 341716 h 481696"/>
                <a:gd name="connsiteX75" fmla="*/ 238221 w 328580"/>
                <a:gd name="connsiteY75" fmla="*/ 456994 h 481696"/>
                <a:gd name="connsiteX76" fmla="*/ 209470 w 328580"/>
                <a:gd name="connsiteY76" fmla="*/ 481696 h 481696"/>
                <a:gd name="connsiteX77" fmla="*/ 90359 w 328580"/>
                <a:gd name="connsiteY77" fmla="*/ 481696 h 481696"/>
                <a:gd name="connsiteX78" fmla="*/ 59555 w 328580"/>
                <a:gd name="connsiteY78" fmla="*/ 456994 h 481696"/>
                <a:gd name="connsiteX79" fmla="*/ 39019 w 328580"/>
                <a:gd name="connsiteY79" fmla="*/ 341716 h 481696"/>
                <a:gd name="connsiteX80" fmla="*/ 0 w 328580"/>
                <a:gd name="connsiteY80" fmla="*/ 240848 h 481696"/>
                <a:gd name="connsiteX81" fmla="*/ 41072 w 328580"/>
                <a:gd name="connsiteY81" fmla="*/ 137921 h 481696"/>
                <a:gd name="connsiteX82" fmla="*/ 61609 w 328580"/>
                <a:gd name="connsiteY82" fmla="*/ 24702 h 481696"/>
                <a:gd name="connsiteX83" fmla="*/ 90359 w 328580"/>
                <a:gd name="connsiteY83" fmla="*/ 0 h 481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328580" h="481696">
                  <a:moveTo>
                    <a:pt x="73930" y="370536"/>
                  </a:moveTo>
                  <a:cubicBezTo>
                    <a:pt x="73930" y="370536"/>
                    <a:pt x="73930" y="370536"/>
                    <a:pt x="90359" y="450818"/>
                  </a:cubicBezTo>
                  <a:cubicBezTo>
                    <a:pt x="90359" y="450818"/>
                    <a:pt x="90359" y="450818"/>
                    <a:pt x="209470" y="450818"/>
                  </a:cubicBezTo>
                  <a:lnTo>
                    <a:pt x="223845" y="370536"/>
                  </a:lnTo>
                  <a:cubicBezTo>
                    <a:pt x="201255" y="382887"/>
                    <a:pt x="176612" y="391121"/>
                    <a:pt x="149915" y="391121"/>
                  </a:cubicBezTo>
                  <a:cubicBezTo>
                    <a:pt x="121164" y="391121"/>
                    <a:pt x="96520" y="382887"/>
                    <a:pt x="73930" y="370536"/>
                  </a:cubicBezTo>
                  <a:close/>
                  <a:moveTo>
                    <a:pt x="148644" y="316494"/>
                  </a:moveTo>
                  <a:cubicBezTo>
                    <a:pt x="157286" y="316494"/>
                    <a:pt x="164291" y="322917"/>
                    <a:pt x="164291" y="330841"/>
                  </a:cubicBezTo>
                  <a:cubicBezTo>
                    <a:pt x="164291" y="338765"/>
                    <a:pt x="157286" y="345188"/>
                    <a:pt x="148644" y="345188"/>
                  </a:cubicBezTo>
                  <a:cubicBezTo>
                    <a:pt x="140002" y="345188"/>
                    <a:pt x="132997" y="338765"/>
                    <a:pt x="132997" y="330841"/>
                  </a:cubicBezTo>
                  <a:cubicBezTo>
                    <a:pt x="132997" y="322917"/>
                    <a:pt x="140002" y="316494"/>
                    <a:pt x="148644" y="316494"/>
                  </a:cubicBezTo>
                  <a:close/>
                  <a:moveTo>
                    <a:pt x="213061" y="289350"/>
                  </a:moveTo>
                  <a:cubicBezTo>
                    <a:pt x="216932" y="289350"/>
                    <a:pt x="221061" y="290899"/>
                    <a:pt x="224158" y="293996"/>
                  </a:cubicBezTo>
                  <a:cubicBezTo>
                    <a:pt x="230351" y="300191"/>
                    <a:pt x="230351" y="308451"/>
                    <a:pt x="224158" y="314646"/>
                  </a:cubicBezTo>
                  <a:cubicBezTo>
                    <a:pt x="217964" y="320841"/>
                    <a:pt x="207642" y="320841"/>
                    <a:pt x="203513" y="314646"/>
                  </a:cubicBezTo>
                  <a:cubicBezTo>
                    <a:pt x="197320" y="308451"/>
                    <a:pt x="197320" y="300191"/>
                    <a:pt x="203513" y="293996"/>
                  </a:cubicBezTo>
                  <a:cubicBezTo>
                    <a:pt x="205578" y="290899"/>
                    <a:pt x="209191" y="289350"/>
                    <a:pt x="213061" y="289350"/>
                  </a:cubicBezTo>
                  <a:close/>
                  <a:moveTo>
                    <a:pt x="85282" y="289350"/>
                  </a:moveTo>
                  <a:cubicBezTo>
                    <a:pt x="89153" y="289350"/>
                    <a:pt x="93282" y="290899"/>
                    <a:pt x="96379" y="293996"/>
                  </a:cubicBezTo>
                  <a:cubicBezTo>
                    <a:pt x="102572" y="300191"/>
                    <a:pt x="102572" y="308451"/>
                    <a:pt x="96379" y="314646"/>
                  </a:cubicBezTo>
                  <a:cubicBezTo>
                    <a:pt x="90185" y="320841"/>
                    <a:pt x="79863" y="320841"/>
                    <a:pt x="75734" y="314646"/>
                  </a:cubicBezTo>
                  <a:cubicBezTo>
                    <a:pt x="69541" y="308451"/>
                    <a:pt x="69541" y="300191"/>
                    <a:pt x="75734" y="293996"/>
                  </a:cubicBezTo>
                  <a:cubicBezTo>
                    <a:pt x="77799" y="290899"/>
                    <a:pt x="81411" y="289350"/>
                    <a:pt x="85282" y="289350"/>
                  </a:cubicBezTo>
                  <a:close/>
                  <a:moveTo>
                    <a:pt x="239480" y="226067"/>
                  </a:moveTo>
                  <a:cubicBezTo>
                    <a:pt x="247881" y="226067"/>
                    <a:pt x="254692" y="232490"/>
                    <a:pt x="254692" y="240414"/>
                  </a:cubicBezTo>
                  <a:cubicBezTo>
                    <a:pt x="254692" y="248338"/>
                    <a:pt x="247881" y="254761"/>
                    <a:pt x="239480" y="254761"/>
                  </a:cubicBezTo>
                  <a:cubicBezTo>
                    <a:pt x="231079" y="254761"/>
                    <a:pt x="224268" y="248338"/>
                    <a:pt x="224268" y="240414"/>
                  </a:cubicBezTo>
                  <a:cubicBezTo>
                    <a:pt x="224268" y="232490"/>
                    <a:pt x="231079" y="226067"/>
                    <a:pt x="239480" y="226067"/>
                  </a:cubicBezTo>
                  <a:close/>
                  <a:moveTo>
                    <a:pt x="59545" y="226067"/>
                  </a:moveTo>
                  <a:cubicBezTo>
                    <a:pt x="67466" y="226067"/>
                    <a:pt x="73888" y="232490"/>
                    <a:pt x="73888" y="240414"/>
                  </a:cubicBezTo>
                  <a:cubicBezTo>
                    <a:pt x="73888" y="248338"/>
                    <a:pt x="67466" y="254761"/>
                    <a:pt x="59545" y="254761"/>
                  </a:cubicBezTo>
                  <a:cubicBezTo>
                    <a:pt x="51624" y="254761"/>
                    <a:pt x="45202" y="248338"/>
                    <a:pt x="45202" y="240414"/>
                  </a:cubicBezTo>
                  <a:cubicBezTo>
                    <a:pt x="45202" y="232490"/>
                    <a:pt x="51624" y="226067"/>
                    <a:pt x="59545" y="226067"/>
                  </a:cubicBezTo>
                  <a:close/>
                  <a:moveTo>
                    <a:pt x="215676" y="166389"/>
                  </a:moveTo>
                  <a:cubicBezTo>
                    <a:pt x="217742" y="164334"/>
                    <a:pt x="221876" y="164334"/>
                    <a:pt x="223943" y="166389"/>
                  </a:cubicBezTo>
                  <a:cubicBezTo>
                    <a:pt x="226010" y="168445"/>
                    <a:pt x="226010" y="170500"/>
                    <a:pt x="223943" y="172555"/>
                  </a:cubicBezTo>
                  <a:cubicBezTo>
                    <a:pt x="223943" y="172555"/>
                    <a:pt x="223943" y="172555"/>
                    <a:pt x="186739" y="217768"/>
                  </a:cubicBezTo>
                  <a:cubicBezTo>
                    <a:pt x="186739" y="217768"/>
                    <a:pt x="186739" y="217768"/>
                    <a:pt x="159869" y="250651"/>
                  </a:cubicBezTo>
                  <a:cubicBezTo>
                    <a:pt x="155735" y="254761"/>
                    <a:pt x="153668" y="254761"/>
                    <a:pt x="149534" y="254761"/>
                  </a:cubicBezTo>
                  <a:cubicBezTo>
                    <a:pt x="145401" y="254761"/>
                    <a:pt x="141267" y="254761"/>
                    <a:pt x="139200" y="250651"/>
                  </a:cubicBezTo>
                  <a:cubicBezTo>
                    <a:pt x="135066" y="248596"/>
                    <a:pt x="132999" y="244485"/>
                    <a:pt x="132999" y="240375"/>
                  </a:cubicBezTo>
                  <a:cubicBezTo>
                    <a:pt x="132999" y="236265"/>
                    <a:pt x="135066" y="232154"/>
                    <a:pt x="139200" y="230099"/>
                  </a:cubicBezTo>
                  <a:cubicBezTo>
                    <a:pt x="139200" y="230099"/>
                    <a:pt x="139200" y="230099"/>
                    <a:pt x="215676" y="166389"/>
                  </a:cubicBezTo>
                  <a:close/>
                  <a:moveTo>
                    <a:pt x="85282" y="161536"/>
                  </a:moveTo>
                  <a:cubicBezTo>
                    <a:pt x="89153" y="161536"/>
                    <a:pt x="93282" y="163084"/>
                    <a:pt x="96379" y="166182"/>
                  </a:cubicBezTo>
                  <a:cubicBezTo>
                    <a:pt x="102572" y="172377"/>
                    <a:pt x="102572" y="180637"/>
                    <a:pt x="96379" y="186832"/>
                  </a:cubicBezTo>
                  <a:cubicBezTo>
                    <a:pt x="90185" y="193027"/>
                    <a:pt x="79863" y="193027"/>
                    <a:pt x="75734" y="186832"/>
                  </a:cubicBezTo>
                  <a:cubicBezTo>
                    <a:pt x="69541" y="180637"/>
                    <a:pt x="69541" y="172377"/>
                    <a:pt x="75734" y="166182"/>
                  </a:cubicBezTo>
                  <a:cubicBezTo>
                    <a:pt x="77799" y="163084"/>
                    <a:pt x="81411" y="161536"/>
                    <a:pt x="85282" y="161536"/>
                  </a:cubicBezTo>
                  <a:close/>
                  <a:moveTo>
                    <a:pt x="148644" y="135641"/>
                  </a:moveTo>
                  <a:cubicBezTo>
                    <a:pt x="157286" y="135641"/>
                    <a:pt x="164291" y="142648"/>
                    <a:pt x="164291" y="151292"/>
                  </a:cubicBezTo>
                  <a:cubicBezTo>
                    <a:pt x="164291" y="159936"/>
                    <a:pt x="157286" y="166943"/>
                    <a:pt x="148644" y="166943"/>
                  </a:cubicBezTo>
                  <a:cubicBezTo>
                    <a:pt x="140002" y="166943"/>
                    <a:pt x="132997" y="159936"/>
                    <a:pt x="132997" y="151292"/>
                  </a:cubicBezTo>
                  <a:cubicBezTo>
                    <a:pt x="132997" y="142648"/>
                    <a:pt x="140002" y="135641"/>
                    <a:pt x="148644" y="135641"/>
                  </a:cubicBezTo>
                  <a:close/>
                  <a:moveTo>
                    <a:pt x="149915" y="121453"/>
                  </a:moveTo>
                  <a:cubicBezTo>
                    <a:pt x="82145" y="121453"/>
                    <a:pt x="28751" y="174975"/>
                    <a:pt x="28751" y="240848"/>
                  </a:cubicBezTo>
                  <a:cubicBezTo>
                    <a:pt x="28751" y="306721"/>
                    <a:pt x="82145" y="362301"/>
                    <a:pt x="149915" y="362301"/>
                  </a:cubicBezTo>
                  <a:cubicBezTo>
                    <a:pt x="215631" y="362301"/>
                    <a:pt x="269025" y="306721"/>
                    <a:pt x="269025" y="240848"/>
                  </a:cubicBezTo>
                  <a:cubicBezTo>
                    <a:pt x="269025" y="174975"/>
                    <a:pt x="215631" y="121453"/>
                    <a:pt x="149915" y="121453"/>
                  </a:cubicBezTo>
                  <a:close/>
                  <a:moveTo>
                    <a:pt x="90359" y="30878"/>
                  </a:moveTo>
                  <a:lnTo>
                    <a:pt x="75984" y="111160"/>
                  </a:lnTo>
                  <a:cubicBezTo>
                    <a:pt x="98574" y="98809"/>
                    <a:pt x="123217" y="90575"/>
                    <a:pt x="149915" y="90575"/>
                  </a:cubicBezTo>
                  <a:cubicBezTo>
                    <a:pt x="178665" y="90575"/>
                    <a:pt x="203309" y="98809"/>
                    <a:pt x="225899" y="111160"/>
                  </a:cubicBezTo>
                  <a:cubicBezTo>
                    <a:pt x="225899" y="111160"/>
                    <a:pt x="225899" y="111160"/>
                    <a:pt x="211523" y="30878"/>
                  </a:cubicBezTo>
                  <a:cubicBezTo>
                    <a:pt x="211523" y="30878"/>
                    <a:pt x="211523" y="30878"/>
                    <a:pt x="90359" y="30878"/>
                  </a:cubicBezTo>
                  <a:close/>
                  <a:moveTo>
                    <a:pt x="90359" y="0"/>
                  </a:moveTo>
                  <a:cubicBezTo>
                    <a:pt x="90359" y="0"/>
                    <a:pt x="90359" y="0"/>
                    <a:pt x="211523" y="0"/>
                  </a:cubicBezTo>
                  <a:cubicBezTo>
                    <a:pt x="225899" y="0"/>
                    <a:pt x="238221" y="10292"/>
                    <a:pt x="240274" y="24702"/>
                  </a:cubicBezTo>
                  <a:cubicBezTo>
                    <a:pt x="240274" y="24702"/>
                    <a:pt x="240274" y="24702"/>
                    <a:pt x="262864" y="142038"/>
                  </a:cubicBezTo>
                  <a:cubicBezTo>
                    <a:pt x="279293" y="162624"/>
                    <a:pt x="291615" y="185268"/>
                    <a:pt x="295722" y="212029"/>
                  </a:cubicBezTo>
                  <a:cubicBezTo>
                    <a:pt x="297776" y="212029"/>
                    <a:pt x="297776" y="212029"/>
                    <a:pt x="299829" y="212029"/>
                  </a:cubicBezTo>
                  <a:cubicBezTo>
                    <a:pt x="316258" y="212029"/>
                    <a:pt x="328580" y="224380"/>
                    <a:pt x="328580" y="240848"/>
                  </a:cubicBezTo>
                  <a:cubicBezTo>
                    <a:pt x="328580" y="257316"/>
                    <a:pt x="316258" y="271726"/>
                    <a:pt x="299829" y="271726"/>
                  </a:cubicBezTo>
                  <a:cubicBezTo>
                    <a:pt x="297776" y="271726"/>
                    <a:pt x="297776" y="271726"/>
                    <a:pt x="295722" y="269668"/>
                  </a:cubicBezTo>
                  <a:cubicBezTo>
                    <a:pt x="291615" y="298487"/>
                    <a:pt x="277239" y="321131"/>
                    <a:pt x="260810" y="341716"/>
                  </a:cubicBezTo>
                  <a:cubicBezTo>
                    <a:pt x="260810" y="341716"/>
                    <a:pt x="260810" y="341716"/>
                    <a:pt x="238221" y="456994"/>
                  </a:cubicBezTo>
                  <a:cubicBezTo>
                    <a:pt x="236167" y="471404"/>
                    <a:pt x="223845" y="481696"/>
                    <a:pt x="209470" y="481696"/>
                  </a:cubicBezTo>
                  <a:cubicBezTo>
                    <a:pt x="209470" y="481696"/>
                    <a:pt x="209470" y="481696"/>
                    <a:pt x="90359" y="481696"/>
                  </a:cubicBezTo>
                  <a:cubicBezTo>
                    <a:pt x="73930" y="481696"/>
                    <a:pt x="61609" y="471404"/>
                    <a:pt x="59555" y="456994"/>
                  </a:cubicBezTo>
                  <a:cubicBezTo>
                    <a:pt x="59555" y="456994"/>
                    <a:pt x="59555" y="456994"/>
                    <a:pt x="39019" y="341716"/>
                  </a:cubicBezTo>
                  <a:cubicBezTo>
                    <a:pt x="14375" y="314955"/>
                    <a:pt x="0" y="279960"/>
                    <a:pt x="0" y="240848"/>
                  </a:cubicBezTo>
                  <a:cubicBezTo>
                    <a:pt x="0" y="201736"/>
                    <a:pt x="14375" y="164683"/>
                    <a:pt x="41072" y="137921"/>
                  </a:cubicBezTo>
                  <a:cubicBezTo>
                    <a:pt x="41072" y="137921"/>
                    <a:pt x="41072" y="137921"/>
                    <a:pt x="61609" y="24702"/>
                  </a:cubicBezTo>
                  <a:cubicBezTo>
                    <a:pt x="63662" y="10292"/>
                    <a:pt x="75984" y="0"/>
                    <a:pt x="90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anchor="ctr">
              <a:no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iṣliḍe"/>
            <p:cNvSpPr/>
            <p:nvPr/>
          </p:nvSpPr>
          <p:spPr bwMode="auto">
            <a:xfrm>
              <a:off x="3641512" y="4589670"/>
              <a:ext cx="472203" cy="472325"/>
            </a:xfrm>
            <a:custGeom>
              <a:avLst/>
              <a:gdLst>
                <a:gd name="connsiteX0" fmla="*/ 202267 w 472203"/>
                <a:gd name="connsiteY0" fmla="*/ 154831 h 472325"/>
                <a:gd name="connsiteX1" fmla="*/ 214093 w 472203"/>
                <a:gd name="connsiteY1" fmla="*/ 154831 h 472325"/>
                <a:gd name="connsiteX2" fmla="*/ 313663 w 472203"/>
                <a:gd name="connsiteY2" fmla="*/ 226097 h 472325"/>
                <a:gd name="connsiteX3" fmla="*/ 317478 w 472203"/>
                <a:gd name="connsiteY3" fmla="*/ 234100 h 472325"/>
                <a:gd name="connsiteX4" fmla="*/ 313663 w 472203"/>
                <a:gd name="connsiteY4" fmla="*/ 246295 h 472325"/>
                <a:gd name="connsiteX5" fmla="*/ 214093 w 472203"/>
                <a:gd name="connsiteY5" fmla="*/ 317560 h 472325"/>
                <a:gd name="connsiteX6" fmla="*/ 210278 w 472203"/>
                <a:gd name="connsiteY6" fmla="*/ 317560 h 472325"/>
                <a:gd name="connsiteX7" fmla="*/ 202267 w 472203"/>
                <a:gd name="connsiteY7" fmla="*/ 317560 h 472325"/>
                <a:gd name="connsiteX8" fmla="*/ 198452 w 472203"/>
                <a:gd name="connsiteY8" fmla="*/ 305746 h 472325"/>
                <a:gd name="connsiteX9" fmla="*/ 198452 w 472203"/>
                <a:gd name="connsiteY9" fmla="*/ 162834 h 472325"/>
                <a:gd name="connsiteX10" fmla="*/ 202267 w 472203"/>
                <a:gd name="connsiteY10" fmla="*/ 154831 h 472325"/>
                <a:gd name="connsiteX11" fmla="*/ 234005 w 472203"/>
                <a:gd name="connsiteY11" fmla="*/ 39647 h 472325"/>
                <a:gd name="connsiteX12" fmla="*/ 39636 w 472203"/>
                <a:gd name="connsiteY12" fmla="*/ 234066 h 472325"/>
                <a:gd name="connsiteX13" fmla="*/ 234005 w 472203"/>
                <a:gd name="connsiteY13" fmla="*/ 432679 h 472325"/>
                <a:gd name="connsiteX14" fmla="*/ 432567 w 472203"/>
                <a:gd name="connsiteY14" fmla="*/ 234066 h 472325"/>
                <a:gd name="connsiteX15" fmla="*/ 234005 w 472203"/>
                <a:gd name="connsiteY15" fmla="*/ 39647 h 472325"/>
                <a:gd name="connsiteX16" fmla="*/ 234005 w 472203"/>
                <a:gd name="connsiteY16" fmla="*/ 0 h 472325"/>
                <a:gd name="connsiteX17" fmla="*/ 472203 w 472203"/>
                <a:gd name="connsiteY17" fmla="*/ 234066 h 472325"/>
                <a:gd name="connsiteX18" fmla="*/ 234005 w 472203"/>
                <a:gd name="connsiteY18" fmla="*/ 472325 h 472325"/>
                <a:gd name="connsiteX19" fmla="*/ 0 w 472203"/>
                <a:gd name="connsiteY19" fmla="*/ 234066 h 472325"/>
                <a:gd name="connsiteX20" fmla="*/ 234005 w 472203"/>
                <a:gd name="connsiteY20" fmla="*/ 0 h 47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2203" h="472325">
                  <a:moveTo>
                    <a:pt x="202267" y="154831"/>
                  </a:moveTo>
                  <a:cubicBezTo>
                    <a:pt x="206082" y="151401"/>
                    <a:pt x="210278" y="151401"/>
                    <a:pt x="214093" y="154831"/>
                  </a:cubicBezTo>
                  <a:cubicBezTo>
                    <a:pt x="214093" y="154831"/>
                    <a:pt x="214093" y="154831"/>
                    <a:pt x="313663" y="226097"/>
                  </a:cubicBezTo>
                  <a:cubicBezTo>
                    <a:pt x="317478" y="230289"/>
                    <a:pt x="317478" y="230289"/>
                    <a:pt x="317478" y="234100"/>
                  </a:cubicBezTo>
                  <a:cubicBezTo>
                    <a:pt x="317478" y="238292"/>
                    <a:pt x="317478" y="242103"/>
                    <a:pt x="313663" y="246295"/>
                  </a:cubicBezTo>
                  <a:cubicBezTo>
                    <a:pt x="313663" y="246295"/>
                    <a:pt x="313663" y="246295"/>
                    <a:pt x="214093" y="317560"/>
                  </a:cubicBezTo>
                  <a:lnTo>
                    <a:pt x="210278" y="317560"/>
                  </a:lnTo>
                  <a:cubicBezTo>
                    <a:pt x="206082" y="317560"/>
                    <a:pt x="206082" y="317560"/>
                    <a:pt x="202267" y="317560"/>
                  </a:cubicBezTo>
                  <a:cubicBezTo>
                    <a:pt x="198452" y="317560"/>
                    <a:pt x="198452" y="313749"/>
                    <a:pt x="198452" y="305746"/>
                  </a:cubicBezTo>
                  <a:cubicBezTo>
                    <a:pt x="198452" y="305746"/>
                    <a:pt x="198452" y="305746"/>
                    <a:pt x="198452" y="162834"/>
                  </a:cubicBezTo>
                  <a:cubicBezTo>
                    <a:pt x="198452" y="158642"/>
                    <a:pt x="198452" y="154831"/>
                    <a:pt x="202267" y="154831"/>
                  </a:cubicBezTo>
                  <a:close/>
                  <a:moveTo>
                    <a:pt x="234005" y="39647"/>
                  </a:moveTo>
                  <a:cubicBezTo>
                    <a:pt x="126912" y="39647"/>
                    <a:pt x="39636" y="126945"/>
                    <a:pt x="39636" y="234066"/>
                  </a:cubicBezTo>
                  <a:cubicBezTo>
                    <a:pt x="39636" y="345381"/>
                    <a:pt x="126912" y="432679"/>
                    <a:pt x="234005" y="432679"/>
                  </a:cubicBezTo>
                  <a:cubicBezTo>
                    <a:pt x="345291" y="432679"/>
                    <a:pt x="432567" y="345381"/>
                    <a:pt x="432567" y="234066"/>
                  </a:cubicBezTo>
                  <a:cubicBezTo>
                    <a:pt x="432567" y="126945"/>
                    <a:pt x="345291" y="39647"/>
                    <a:pt x="234005" y="39647"/>
                  </a:cubicBezTo>
                  <a:close/>
                  <a:moveTo>
                    <a:pt x="234005" y="0"/>
                  </a:moveTo>
                  <a:cubicBezTo>
                    <a:pt x="369302" y="0"/>
                    <a:pt x="472203" y="103309"/>
                    <a:pt x="472203" y="234066"/>
                  </a:cubicBezTo>
                  <a:cubicBezTo>
                    <a:pt x="472203" y="365204"/>
                    <a:pt x="369302" y="472325"/>
                    <a:pt x="234005" y="472325"/>
                  </a:cubicBezTo>
                  <a:cubicBezTo>
                    <a:pt x="103283" y="472325"/>
                    <a:pt x="0" y="365204"/>
                    <a:pt x="0" y="234066"/>
                  </a:cubicBezTo>
                  <a:cubicBezTo>
                    <a:pt x="0" y="103309"/>
                    <a:pt x="103283" y="0"/>
                    <a:pt x="2340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ïṩļîḓe"/>
            <p:cNvSpPr/>
            <p:nvPr/>
          </p:nvSpPr>
          <p:spPr bwMode="auto">
            <a:xfrm>
              <a:off x="5892844" y="3694497"/>
              <a:ext cx="427208" cy="514320"/>
            </a:xfrm>
            <a:custGeom>
              <a:avLst/>
              <a:gdLst>
                <a:gd name="T0" fmla="*/ 710 w 736"/>
                <a:gd name="T1" fmla="*/ 435 h 888"/>
                <a:gd name="T2" fmla="*/ 117 w 736"/>
                <a:gd name="T3" fmla="*/ 435 h 888"/>
                <a:gd name="T4" fmla="*/ 133 w 736"/>
                <a:gd name="T5" fmla="*/ 419 h 888"/>
                <a:gd name="T6" fmla="*/ 610 w 736"/>
                <a:gd name="T7" fmla="*/ 134 h 888"/>
                <a:gd name="T8" fmla="*/ 618 w 736"/>
                <a:gd name="T9" fmla="*/ 92 h 888"/>
                <a:gd name="T10" fmla="*/ 593 w 736"/>
                <a:gd name="T11" fmla="*/ 26 h 888"/>
                <a:gd name="T12" fmla="*/ 551 w 736"/>
                <a:gd name="T13" fmla="*/ 9 h 888"/>
                <a:gd name="T14" fmla="*/ 16 w 736"/>
                <a:gd name="T15" fmla="*/ 335 h 888"/>
                <a:gd name="T16" fmla="*/ 8 w 736"/>
                <a:gd name="T17" fmla="*/ 377 h 888"/>
                <a:gd name="T18" fmla="*/ 58 w 736"/>
                <a:gd name="T19" fmla="*/ 435 h 888"/>
                <a:gd name="T20" fmla="*/ 58 w 736"/>
                <a:gd name="T21" fmla="*/ 862 h 888"/>
                <a:gd name="T22" fmla="*/ 83 w 736"/>
                <a:gd name="T23" fmla="*/ 887 h 888"/>
                <a:gd name="T24" fmla="*/ 710 w 736"/>
                <a:gd name="T25" fmla="*/ 887 h 888"/>
                <a:gd name="T26" fmla="*/ 735 w 736"/>
                <a:gd name="T27" fmla="*/ 862 h 888"/>
                <a:gd name="T28" fmla="*/ 735 w 736"/>
                <a:gd name="T29" fmla="*/ 460 h 888"/>
                <a:gd name="T30" fmla="*/ 710 w 736"/>
                <a:gd name="T31" fmla="*/ 435 h 888"/>
                <a:gd name="T32" fmla="*/ 501 w 736"/>
                <a:gd name="T33" fmla="*/ 452 h 888"/>
                <a:gd name="T34" fmla="*/ 418 w 736"/>
                <a:gd name="T35" fmla="*/ 536 h 888"/>
                <a:gd name="T36" fmla="*/ 300 w 736"/>
                <a:gd name="T37" fmla="*/ 536 h 888"/>
                <a:gd name="T38" fmla="*/ 393 w 736"/>
                <a:gd name="T39" fmla="*/ 452 h 888"/>
                <a:gd name="T40" fmla="*/ 501 w 736"/>
                <a:gd name="T41" fmla="*/ 452 h 888"/>
                <a:gd name="T42" fmla="*/ 468 w 736"/>
                <a:gd name="T43" fmla="*/ 92 h 888"/>
                <a:gd name="T44" fmla="*/ 568 w 736"/>
                <a:gd name="T45" fmla="*/ 26 h 888"/>
                <a:gd name="T46" fmla="*/ 551 w 736"/>
                <a:gd name="T47" fmla="*/ 118 h 888"/>
                <a:gd name="T48" fmla="*/ 451 w 736"/>
                <a:gd name="T49" fmla="*/ 185 h 888"/>
                <a:gd name="T50" fmla="*/ 468 w 736"/>
                <a:gd name="T51" fmla="*/ 92 h 888"/>
                <a:gd name="T52" fmla="*/ 292 w 736"/>
                <a:gd name="T53" fmla="*/ 201 h 888"/>
                <a:gd name="T54" fmla="*/ 393 w 736"/>
                <a:gd name="T55" fmla="*/ 134 h 888"/>
                <a:gd name="T56" fmla="*/ 376 w 736"/>
                <a:gd name="T57" fmla="*/ 235 h 888"/>
                <a:gd name="T58" fmla="*/ 267 w 736"/>
                <a:gd name="T59" fmla="*/ 293 h 888"/>
                <a:gd name="T60" fmla="*/ 292 w 736"/>
                <a:gd name="T61" fmla="*/ 201 h 888"/>
                <a:gd name="T62" fmla="*/ 83 w 736"/>
                <a:gd name="T63" fmla="*/ 410 h 888"/>
                <a:gd name="T64" fmla="*/ 100 w 736"/>
                <a:gd name="T65" fmla="*/ 318 h 888"/>
                <a:gd name="T66" fmla="*/ 200 w 736"/>
                <a:gd name="T67" fmla="*/ 251 h 888"/>
                <a:gd name="T68" fmla="*/ 184 w 736"/>
                <a:gd name="T69" fmla="*/ 343 h 888"/>
                <a:gd name="T70" fmla="*/ 83 w 736"/>
                <a:gd name="T71" fmla="*/ 410 h 888"/>
                <a:gd name="T72" fmla="*/ 192 w 736"/>
                <a:gd name="T73" fmla="*/ 452 h 888"/>
                <a:gd name="T74" fmla="*/ 300 w 736"/>
                <a:gd name="T75" fmla="*/ 452 h 888"/>
                <a:gd name="T76" fmla="*/ 217 w 736"/>
                <a:gd name="T77" fmla="*/ 536 h 888"/>
                <a:gd name="T78" fmla="*/ 108 w 736"/>
                <a:gd name="T79" fmla="*/ 536 h 888"/>
                <a:gd name="T80" fmla="*/ 192 w 736"/>
                <a:gd name="T81" fmla="*/ 452 h 888"/>
                <a:gd name="T82" fmla="*/ 694 w 736"/>
                <a:gd name="T83" fmla="*/ 853 h 888"/>
                <a:gd name="T84" fmla="*/ 108 w 736"/>
                <a:gd name="T85" fmla="*/ 853 h 888"/>
                <a:gd name="T86" fmla="*/ 108 w 736"/>
                <a:gd name="T87" fmla="*/ 586 h 888"/>
                <a:gd name="T88" fmla="*/ 694 w 736"/>
                <a:gd name="T89" fmla="*/ 586 h 888"/>
                <a:gd name="T90" fmla="*/ 694 w 736"/>
                <a:gd name="T91" fmla="*/ 853 h 888"/>
                <a:gd name="T92" fmla="*/ 618 w 736"/>
                <a:gd name="T93" fmla="*/ 536 h 888"/>
                <a:gd name="T94" fmla="*/ 501 w 736"/>
                <a:gd name="T95" fmla="*/ 536 h 888"/>
                <a:gd name="T96" fmla="*/ 585 w 736"/>
                <a:gd name="T97" fmla="*/ 452 h 888"/>
                <a:gd name="T98" fmla="*/ 702 w 736"/>
                <a:gd name="T99" fmla="*/ 452 h 888"/>
                <a:gd name="T100" fmla="*/ 618 w 736"/>
                <a:gd name="T101" fmla="*/ 536 h 888"/>
                <a:gd name="T102" fmla="*/ 618 w 736"/>
                <a:gd name="T103" fmla="*/ 536 h 888"/>
                <a:gd name="T104" fmla="*/ 618 w 736"/>
                <a:gd name="T105" fmla="*/ 536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6" h="888">
                  <a:moveTo>
                    <a:pt x="710" y="435"/>
                  </a:moveTo>
                  <a:cubicBezTo>
                    <a:pt x="117" y="435"/>
                    <a:pt x="117" y="435"/>
                    <a:pt x="117" y="435"/>
                  </a:cubicBezTo>
                  <a:cubicBezTo>
                    <a:pt x="133" y="419"/>
                    <a:pt x="133" y="419"/>
                    <a:pt x="133" y="419"/>
                  </a:cubicBezTo>
                  <a:cubicBezTo>
                    <a:pt x="284" y="335"/>
                    <a:pt x="610" y="134"/>
                    <a:pt x="610" y="134"/>
                  </a:cubicBezTo>
                  <a:cubicBezTo>
                    <a:pt x="627" y="126"/>
                    <a:pt x="627" y="109"/>
                    <a:pt x="618" y="92"/>
                  </a:cubicBezTo>
                  <a:cubicBezTo>
                    <a:pt x="593" y="26"/>
                    <a:pt x="593" y="26"/>
                    <a:pt x="593" y="26"/>
                  </a:cubicBezTo>
                  <a:cubicBezTo>
                    <a:pt x="585" y="9"/>
                    <a:pt x="568" y="0"/>
                    <a:pt x="551" y="9"/>
                  </a:cubicBezTo>
                  <a:cubicBezTo>
                    <a:pt x="16" y="335"/>
                    <a:pt x="16" y="335"/>
                    <a:pt x="16" y="335"/>
                  </a:cubicBezTo>
                  <a:cubicBezTo>
                    <a:pt x="8" y="343"/>
                    <a:pt x="0" y="360"/>
                    <a:pt x="8" y="377"/>
                  </a:cubicBezTo>
                  <a:cubicBezTo>
                    <a:pt x="58" y="435"/>
                    <a:pt x="58" y="435"/>
                    <a:pt x="58" y="435"/>
                  </a:cubicBezTo>
                  <a:cubicBezTo>
                    <a:pt x="58" y="862"/>
                    <a:pt x="58" y="862"/>
                    <a:pt x="58" y="862"/>
                  </a:cubicBezTo>
                  <a:cubicBezTo>
                    <a:pt x="58" y="878"/>
                    <a:pt x="75" y="887"/>
                    <a:pt x="83" y="887"/>
                  </a:cubicBezTo>
                  <a:cubicBezTo>
                    <a:pt x="710" y="887"/>
                    <a:pt x="710" y="887"/>
                    <a:pt x="710" y="887"/>
                  </a:cubicBezTo>
                  <a:cubicBezTo>
                    <a:pt x="727" y="887"/>
                    <a:pt x="735" y="878"/>
                    <a:pt x="735" y="862"/>
                  </a:cubicBezTo>
                  <a:cubicBezTo>
                    <a:pt x="735" y="460"/>
                    <a:pt x="735" y="460"/>
                    <a:pt x="735" y="460"/>
                  </a:cubicBezTo>
                  <a:cubicBezTo>
                    <a:pt x="735" y="443"/>
                    <a:pt x="727" y="435"/>
                    <a:pt x="710" y="435"/>
                  </a:cubicBezTo>
                  <a:close/>
                  <a:moveTo>
                    <a:pt x="501" y="452"/>
                  </a:moveTo>
                  <a:cubicBezTo>
                    <a:pt x="418" y="536"/>
                    <a:pt x="418" y="536"/>
                    <a:pt x="418" y="536"/>
                  </a:cubicBezTo>
                  <a:cubicBezTo>
                    <a:pt x="300" y="536"/>
                    <a:pt x="300" y="536"/>
                    <a:pt x="300" y="536"/>
                  </a:cubicBezTo>
                  <a:cubicBezTo>
                    <a:pt x="393" y="452"/>
                    <a:pt x="393" y="452"/>
                    <a:pt x="393" y="452"/>
                  </a:cubicBezTo>
                  <a:lnTo>
                    <a:pt x="501" y="452"/>
                  </a:lnTo>
                  <a:close/>
                  <a:moveTo>
                    <a:pt x="468" y="92"/>
                  </a:moveTo>
                  <a:cubicBezTo>
                    <a:pt x="568" y="26"/>
                    <a:pt x="568" y="26"/>
                    <a:pt x="568" y="26"/>
                  </a:cubicBezTo>
                  <a:cubicBezTo>
                    <a:pt x="551" y="118"/>
                    <a:pt x="551" y="118"/>
                    <a:pt x="551" y="118"/>
                  </a:cubicBezTo>
                  <a:cubicBezTo>
                    <a:pt x="451" y="185"/>
                    <a:pt x="451" y="185"/>
                    <a:pt x="451" y="185"/>
                  </a:cubicBezTo>
                  <a:lnTo>
                    <a:pt x="468" y="92"/>
                  </a:lnTo>
                  <a:close/>
                  <a:moveTo>
                    <a:pt x="292" y="201"/>
                  </a:moveTo>
                  <a:cubicBezTo>
                    <a:pt x="393" y="134"/>
                    <a:pt x="393" y="134"/>
                    <a:pt x="393" y="134"/>
                  </a:cubicBezTo>
                  <a:cubicBezTo>
                    <a:pt x="376" y="235"/>
                    <a:pt x="376" y="235"/>
                    <a:pt x="376" y="235"/>
                  </a:cubicBezTo>
                  <a:cubicBezTo>
                    <a:pt x="267" y="293"/>
                    <a:pt x="267" y="293"/>
                    <a:pt x="267" y="293"/>
                  </a:cubicBezTo>
                  <a:lnTo>
                    <a:pt x="292" y="201"/>
                  </a:lnTo>
                  <a:close/>
                  <a:moveTo>
                    <a:pt x="83" y="410"/>
                  </a:moveTo>
                  <a:cubicBezTo>
                    <a:pt x="100" y="318"/>
                    <a:pt x="100" y="318"/>
                    <a:pt x="100" y="318"/>
                  </a:cubicBezTo>
                  <a:cubicBezTo>
                    <a:pt x="200" y="251"/>
                    <a:pt x="200" y="251"/>
                    <a:pt x="200" y="251"/>
                  </a:cubicBezTo>
                  <a:cubicBezTo>
                    <a:pt x="184" y="343"/>
                    <a:pt x="184" y="343"/>
                    <a:pt x="184" y="343"/>
                  </a:cubicBezTo>
                  <a:lnTo>
                    <a:pt x="83" y="410"/>
                  </a:lnTo>
                  <a:close/>
                  <a:moveTo>
                    <a:pt x="192" y="452"/>
                  </a:moveTo>
                  <a:cubicBezTo>
                    <a:pt x="300" y="452"/>
                    <a:pt x="300" y="452"/>
                    <a:pt x="300" y="452"/>
                  </a:cubicBezTo>
                  <a:cubicBezTo>
                    <a:pt x="217" y="536"/>
                    <a:pt x="217" y="536"/>
                    <a:pt x="217" y="536"/>
                  </a:cubicBezTo>
                  <a:cubicBezTo>
                    <a:pt x="108" y="536"/>
                    <a:pt x="108" y="536"/>
                    <a:pt x="108" y="536"/>
                  </a:cubicBezTo>
                  <a:lnTo>
                    <a:pt x="192" y="452"/>
                  </a:lnTo>
                  <a:close/>
                  <a:moveTo>
                    <a:pt x="694" y="853"/>
                  </a:moveTo>
                  <a:cubicBezTo>
                    <a:pt x="108" y="853"/>
                    <a:pt x="108" y="853"/>
                    <a:pt x="108" y="853"/>
                  </a:cubicBezTo>
                  <a:cubicBezTo>
                    <a:pt x="108" y="586"/>
                    <a:pt x="108" y="586"/>
                    <a:pt x="108" y="586"/>
                  </a:cubicBezTo>
                  <a:cubicBezTo>
                    <a:pt x="694" y="586"/>
                    <a:pt x="694" y="586"/>
                    <a:pt x="694" y="586"/>
                  </a:cubicBezTo>
                  <a:lnTo>
                    <a:pt x="694" y="853"/>
                  </a:lnTo>
                  <a:close/>
                  <a:moveTo>
                    <a:pt x="618" y="536"/>
                  </a:moveTo>
                  <a:cubicBezTo>
                    <a:pt x="501" y="536"/>
                    <a:pt x="501" y="536"/>
                    <a:pt x="501" y="536"/>
                  </a:cubicBezTo>
                  <a:cubicBezTo>
                    <a:pt x="585" y="452"/>
                    <a:pt x="585" y="452"/>
                    <a:pt x="585" y="452"/>
                  </a:cubicBezTo>
                  <a:cubicBezTo>
                    <a:pt x="702" y="452"/>
                    <a:pt x="702" y="452"/>
                    <a:pt x="702" y="452"/>
                  </a:cubicBezTo>
                  <a:lnTo>
                    <a:pt x="618" y="536"/>
                  </a:lnTo>
                  <a:close/>
                  <a:moveTo>
                    <a:pt x="618" y="536"/>
                  </a:moveTo>
                  <a:lnTo>
                    <a:pt x="618" y="5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3" name="iṣḷïďé"/>
            <p:cNvSpPr/>
            <p:nvPr/>
          </p:nvSpPr>
          <p:spPr bwMode="auto">
            <a:xfrm>
              <a:off x="8045000" y="4586385"/>
              <a:ext cx="482956" cy="483082"/>
            </a:xfrm>
            <a:custGeom>
              <a:avLst/>
              <a:gdLst>
                <a:gd name="T0" fmla="*/ 852 w 1606"/>
                <a:gd name="T1" fmla="*/ 0 h 1607"/>
                <a:gd name="T2" fmla="*/ 0 w 1606"/>
                <a:gd name="T3" fmla="*/ 753 h 1607"/>
                <a:gd name="T4" fmla="*/ 752 w 1606"/>
                <a:gd name="T5" fmla="*/ 1606 h 1607"/>
                <a:gd name="T6" fmla="*/ 1605 w 1606"/>
                <a:gd name="T7" fmla="*/ 853 h 1607"/>
                <a:gd name="T8" fmla="*/ 501 w 1606"/>
                <a:gd name="T9" fmla="*/ 176 h 1607"/>
                <a:gd name="T10" fmla="*/ 217 w 1606"/>
                <a:gd name="T11" fmla="*/ 427 h 1607"/>
                <a:gd name="T12" fmla="*/ 158 w 1606"/>
                <a:gd name="T13" fmla="*/ 535 h 1607"/>
                <a:gd name="T14" fmla="*/ 317 w 1606"/>
                <a:gd name="T15" fmla="*/ 753 h 1607"/>
                <a:gd name="T16" fmla="*/ 158 w 1606"/>
                <a:gd name="T17" fmla="*/ 535 h 1607"/>
                <a:gd name="T18" fmla="*/ 317 w 1606"/>
                <a:gd name="T19" fmla="*/ 853 h 1607"/>
                <a:gd name="T20" fmla="*/ 158 w 1606"/>
                <a:gd name="T21" fmla="*/ 1071 h 1607"/>
                <a:gd name="T22" fmla="*/ 217 w 1606"/>
                <a:gd name="T23" fmla="*/ 1179 h 1607"/>
                <a:gd name="T24" fmla="*/ 501 w 1606"/>
                <a:gd name="T25" fmla="*/ 1430 h 1607"/>
                <a:gd name="T26" fmla="*/ 752 w 1606"/>
                <a:gd name="T27" fmla="*/ 1497 h 1607"/>
                <a:gd name="T28" fmla="*/ 752 w 1606"/>
                <a:gd name="T29" fmla="*/ 1179 h 1607"/>
                <a:gd name="T30" fmla="*/ 752 w 1606"/>
                <a:gd name="T31" fmla="*/ 1071 h 1607"/>
                <a:gd name="T32" fmla="*/ 426 w 1606"/>
                <a:gd name="T33" fmla="*/ 853 h 1607"/>
                <a:gd name="T34" fmla="*/ 752 w 1606"/>
                <a:gd name="T35" fmla="*/ 1071 h 1607"/>
                <a:gd name="T36" fmla="*/ 426 w 1606"/>
                <a:gd name="T37" fmla="*/ 753 h 1607"/>
                <a:gd name="T38" fmla="*/ 752 w 1606"/>
                <a:gd name="T39" fmla="*/ 535 h 1607"/>
                <a:gd name="T40" fmla="*/ 752 w 1606"/>
                <a:gd name="T41" fmla="*/ 427 h 1607"/>
                <a:gd name="T42" fmla="*/ 752 w 1606"/>
                <a:gd name="T43" fmla="*/ 109 h 1607"/>
                <a:gd name="T44" fmla="*/ 1387 w 1606"/>
                <a:gd name="T45" fmla="*/ 427 h 1607"/>
                <a:gd name="T46" fmla="*/ 1103 w 1606"/>
                <a:gd name="T47" fmla="*/ 176 h 1607"/>
                <a:gd name="T48" fmla="*/ 852 w 1606"/>
                <a:gd name="T49" fmla="*/ 109 h 1607"/>
                <a:gd name="T50" fmla="*/ 852 w 1606"/>
                <a:gd name="T51" fmla="*/ 427 h 1607"/>
                <a:gd name="T52" fmla="*/ 852 w 1606"/>
                <a:gd name="T53" fmla="*/ 535 h 1607"/>
                <a:gd name="T54" fmla="*/ 1178 w 1606"/>
                <a:gd name="T55" fmla="*/ 753 h 1607"/>
                <a:gd name="T56" fmla="*/ 852 w 1606"/>
                <a:gd name="T57" fmla="*/ 535 h 1607"/>
                <a:gd name="T58" fmla="*/ 1178 w 1606"/>
                <a:gd name="T59" fmla="*/ 853 h 1607"/>
                <a:gd name="T60" fmla="*/ 852 w 1606"/>
                <a:gd name="T61" fmla="*/ 1071 h 1607"/>
                <a:gd name="T62" fmla="*/ 852 w 1606"/>
                <a:gd name="T63" fmla="*/ 1497 h 1607"/>
                <a:gd name="T64" fmla="*/ 1120 w 1606"/>
                <a:gd name="T65" fmla="*/ 1179 h 1607"/>
                <a:gd name="T66" fmla="*/ 1103 w 1606"/>
                <a:gd name="T67" fmla="*/ 1430 h 1607"/>
                <a:gd name="T68" fmla="*/ 1387 w 1606"/>
                <a:gd name="T69" fmla="*/ 1179 h 1607"/>
                <a:gd name="T70" fmla="*/ 1446 w 1606"/>
                <a:gd name="T71" fmla="*/ 1071 h 1607"/>
                <a:gd name="T72" fmla="*/ 1287 w 1606"/>
                <a:gd name="T73" fmla="*/ 853 h 1607"/>
                <a:gd name="T74" fmla="*/ 1446 w 1606"/>
                <a:gd name="T75" fmla="*/ 1071 h 1607"/>
                <a:gd name="T76" fmla="*/ 1254 w 1606"/>
                <a:gd name="T77" fmla="*/ 535 h 1607"/>
                <a:gd name="T78" fmla="*/ 1496 w 1606"/>
                <a:gd name="T79" fmla="*/ 753 h 1607"/>
                <a:gd name="T80" fmla="*/ 1287 w 1606"/>
                <a:gd name="T81" fmla="*/ 753 h 1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6" h="1607">
                  <a:moveTo>
                    <a:pt x="1605" y="753"/>
                  </a:moveTo>
                  <a:cubicBezTo>
                    <a:pt x="1580" y="352"/>
                    <a:pt x="1254" y="26"/>
                    <a:pt x="852" y="0"/>
                  </a:cubicBezTo>
                  <a:cubicBezTo>
                    <a:pt x="752" y="0"/>
                    <a:pt x="752" y="0"/>
                    <a:pt x="752" y="0"/>
                  </a:cubicBezTo>
                  <a:cubicBezTo>
                    <a:pt x="351" y="26"/>
                    <a:pt x="25" y="352"/>
                    <a:pt x="0" y="7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25" y="1255"/>
                    <a:pt x="351" y="1581"/>
                    <a:pt x="752" y="1606"/>
                  </a:cubicBezTo>
                  <a:cubicBezTo>
                    <a:pt x="852" y="1606"/>
                    <a:pt x="852" y="1606"/>
                    <a:pt x="852" y="1606"/>
                  </a:cubicBezTo>
                  <a:cubicBezTo>
                    <a:pt x="1254" y="1581"/>
                    <a:pt x="1580" y="1255"/>
                    <a:pt x="1605" y="853"/>
                  </a:cubicBezTo>
                  <a:cubicBezTo>
                    <a:pt x="1605" y="753"/>
                    <a:pt x="1605" y="753"/>
                    <a:pt x="1605" y="753"/>
                  </a:cubicBezTo>
                  <a:close/>
                  <a:moveTo>
                    <a:pt x="501" y="176"/>
                  </a:moveTo>
                  <a:cubicBezTo>
                    <a:pt x="451" y="243"/>
                    <a:pt x="409" y="327"/>
                    <a:pt x="376" y="427"/>
                  </a:cubicBezTo>
                  <a:cubicBezTo>
                    <a:pt x="217" y="427"/>
                    <a:pt x="217" y="427"/>
                    <a:pt x="217" y="427"/>
                  </a:cubicBezTo>
                  <a:cubicBezTo>
                    <a:pt x="284" y="318"/>
                    <a:pt x="384" y="226"/>
                    <a:pt x="501" y="176"/>
                  </a:cubicBezTo>
                  <a:close/>
                  <a:moveTo>
                    <a:pt x="158" y="535"/>
                  </a:moveTo>
                  <a:cubicBezTo>
                    <a:pt x="351" y="535"/>
                    <a:pt x="351" y="535"/>
                    <a:pt x="351" y="535"/>
                  </a:cubicBezTo>
                  <a:cubicBezTo>
                    <a:pt x="334" y="602"/>
                    <a:pt x="326" y="678"/>
                    <a:pt x="317" y="753"/>
                  </a:cubicBezTo>
                  <a:cubicBezTo>
                    <a:pt x="108" y="753"/>
                    <a:pt x="108" y="753"/>
                    <a:pt x="108" y="753"/>
                  </a:cubicBezTo>
                  <a:cubicBezTo>
                    <a:pt x="108" y="678"/>
                    <a:pt x="133" y="602"/>
                    <a:pt x="158" y="535"/>
                  </a:cubicBezTo>
                  <a:close/>
                  <a:moveTo>
                    <a:pt x="108" y="853"/>
                  </a:moveTo>
                  <a:cubicBezTo>
                    <a:pt x="317" y="853"/>
                    <a:pt x="317" y="853"/>
                    <a:pt x="317" y="853"/>
                  </a:cubicBezTo>
                  <a:cubicBezTo>
                    <a:pt x="326" y="929"/>
                    <a:pt x="334" y="1004"/>
                    <a:pt x="351" y="1071"/>
                  </a:cubicBezTo>
                  <a:cubicBezTo>
                    <a:pt x="158" y="1071"/>
                    <a:pt x="158" y="1071"/>
                    <a:pt x="158" y="1071"/>
                  </a:cubicBezTo>
                  <a:cubicBezTo>
                    <a:pt x="133" y="1004"/>
                    <a:pt x="108" y="929"/>
                    <a:pt x="108" y="853"/>
                  </a:cubicBezTo>
                  <a:close/>
                  <a:moveTo>
                    <a:pt x="217" y="1179"/>
                  </a:moveTo>
                  <a:cubicBezTo>
                    <a:pt x="376" y="1179"/>
                    <a:pt x="376" y="1179"/>
                    <a:pt x="376" y="1179"/>
                  </a:cubicBezTo>
                  <a:cubicBezTo>
                    <a:pt x="409" y="1280"/>
                    <a:pt x="451" y="1363"/>
                    <a:pt x="501" y="1430"/>
                  </a:cubicBezTo>
                  <a:cubicBezTo>
                    <a:pt x="384" y="1380"/>
                    <a:pt x="284" y="1288"/>
                    <a:pt x="217" y="1179"/>
                  </a:cubicBezTo>
                  <a:close/>
                  <a:moveTo>
                    <a:pt x="752" y="1497"/>
                  </a:moveTo>
                  <a:cubicBezTo>
                    <a:pt x="635" y="1464"/>
                    <a:pt x="543" y="1346"/>
                    <a:pt x="484" y="1179"/>
                  </a:cubicBezTo>
                  <a:cubicBezTo>
                    <a:pt x="752" y="1179"/>
                    <a:pt x="752" y="1179"/>
                    <a:pt x="752" y="1179"/>
                  </a:cubicBezTo>
                  <a:lnTo>
                    <a:pt x="752" y="1497"/>
                  </a:lnTo>
                  <a:close/>
                  <a:moveTo>
                    <a:pt x="752" y="1071"/>
                  </a:moveTo>
                  <a:cubicBezTo>
                    <a:pt x="459" y="1071"/>
                    <a:pt x="459" y="1071"/>
                    <a:pt x="459" y="1071"/>
                  </a:cubicBezTo>
                  <a:cubicBezTo>
                    <a:pt x="443" y="1004"/>
                    <a:pt x="434" y="929"/>
                    <a:pt x="426" y="853"/>
                  </a:cubicBezTo>
                  <a:cubicBezTo>
                    <a:pt x="752" y="853"/>
                    <a:pt x="752" y="853"/>
                    <a:pt x="752" y="853"/>
                  </a:cubicBezTo>
                  <a:lnTo>
                    <a:pt x="752" y="1071"/>
                  </a:lnTo>
                  <a:close/>
                  <a:moveTo>
                    <a:pt x="752" y="753"/>
                  </a:moveTo>
                  <a:cubicBezTo>
                    <a:pt x="426" y="753"/>
                    <a:pt x="426" y="753"/>
                    <a:pt x="426" y="753"/>
                  </a:cubicBezTo>
                  <a:cubicBezTo>
                    <a:pt x="434" y="678"/>
                    <a:pt x="443" y="602"/>
                    <a:pt x="459" y="535"/>
                  </a:cubicBezTo>
                  <a:cubicBezTo>
                    <a:pt x="752" y="535"/>
                    <a:pt x="752" y="535"/>
                    <a:pt x="752" y="535"/>
                  </a:cubicBezTo>
                  <a:lnTo>
                    <a:pt x="752" y="753"/>
                  </a:lnTo>
                  <a:close/>
                  <a:moveTo>
                    <a:pt x="752" y="427"/>
                  </a:moveTo>
                  <a:cubicBezTo>
                    <a:pt x="484" y="427"/>
                    <a:pt x="484" y="427"/>
                    <a:pt x="484" y="427"/>
                  </a:cubicBezTo>
                  <a:cubicBezTo>
                    <a:pt x="543" y="260"/>
                    <a:pt x="635" y="142"/>
                    <a:pt x="752" y="109"/>
                  </a:cubicBezTo>
                  <a:lnTo>
                    <a:pt x="752" y="427"/>
                  </a:lnTo>
                  <a:close/>
                  <a:moveTo>
                    <a:pt x="1387" y="427"/>
                  </a:moveTo>
                  <a:cubicBezTo>
                    <a:pt x="1229" y="427"/>
                    <a:pt x="1229" y="427"/>
                    <a:pt x="1229" y="427"/>
                  </a:cubicBezTo>
                  <a:cubicBezTo>
                    <a:pt x="1195" y="327"/>
                    <a:pt x="1153" y="243"/>
                    <a:pt x="1103" y="176"/>
                  </a:cubicBezTo>
                  <a:cubicBezTo>
                    <a:pt x="1220" y="226"/>
                    <a:pt x="1320" y="318"/>
                    <a:pt x="1387" y="427"/>
                  </a:cubicBezTo>
                  <a:close/>
                  <a:moveTo>
                    <a:pt x="852" y="109"/>
                  </a:moveTo>
                  <a:cubicBezTo>
                    <a:pt x="969" y="142"/>
                    <a:pt x="1061" y="260"/>
                    <a:pt x="1120" y="427"/>
                  </a:cubicBezTo>
                  <a:cubicBezTo>
                    <a:pt x="852" y="427"/>
                    <a:pt x="852" y="427"/>
                    <a:pt x="852" y="427"/>
                  </a:cubicBezTo>
                  <a:lnTo>
                    <a:pt x="852" y="109"/>
                  </a:lnTo>
                  <a:close/>
                  <a:moveTo>
                    <a:pt x="852" y="535"/>
                  </a:moveTo>
                  <a:cubicBezTo>
                    <a:pt x="1153" y="535"/>
                    <a:pt x="1153" y="535"/>
                    <a:pt x="1153" y="535"/>
                  </a:cubicBezTo>
                  <a:cubicBezTo>
                    <a:pt x="1162" y="602"/>
                    <a:pt x="1170" y="678"/>
                    <a:pt x="1178" y="753"/>
                  </a:cubicBezTo>
                  <a:cubicBezTo>
                    <a:pt x="852" y="753"/>
                    <a:pt x="852" y="753"/>
                    <a:pt x="852" y="753"/>
                  </a:cubicBezTo>
                  <a:lnTo>
                    <a:pt x="852" y="535"/>
                  </a:lnTo>
                  <a:close/>
                  <a:moveTo>
                    <a:pt x="852" y="853"/>
                  </a:moveTo>
                  <a:cubicBezTo>
                    <a:pt x="1178" y="853"/>
                    <a:pt x="1178" y="853"/>
                    <a:pt x="1178" y="853"/>
                  </a:cubicBezTo>
                  <a:cubicBezTo>
                    <a:pt x="1170" y="929"/>
                    <a:pt x="1162" y="1004"/>
                    <a:pt x="1153" y="1071"/>
                  </a:cubicBezTo>
                  <a:cubicBezTo>
                    <a:pt x="852" y="1071"/>
                    <a:pt x="852" y="1071"/>
                    <a:pt x="852" y="1071"/>
                  </a:cubicBezTo>
                  <a:lnTo>
                    <a:pt x="852" y="853"/>
                  </a:lnTo>
                  <a:close/>
                  <a:moveTo>
                    <a:pt x="852" y="1497"/>
                  </a:moveTo>
                  <a:cubicBezTo>
                    <a:pt x="852" y="1179"/>
                    <a:pt x="852" y="1179"/>
                    <a:pt x="852" y="1179"/>
                  </a:cubicBezTo>
                  <a:cubicBezTo>
                    <a:pt x="1120" y="1179"/>
                    <a:pt x="1120" y="1179"/>
                    <a:pt x="1120" y="1179"/>
                  </a:cubicBezTo>
                  <a:cubicBezTo>
                    <a:pt x="1061" y="1346"/>
                    <a:pt x="969" y="1464"/>
                    <a:pt x="852" y="1497"/>
                  </a:cubicBezTo>
                  <a:close/>
                  <a:moveTo>
                    <a:pt x="1103" y="1430"/>
                  </a:moveTo>
                  <a:cubicBezTo>
                    <a:pt x="1153" y="1363"/>
                    <a:pt x="1195" y="1280"/>
                    <a:pt x="1229" y="1179"/>
                  </a:cubicBezTo>
                  <a:cubicBezTo>
                    <a:pt x="1387" y="1179"/>
                    <a:pt x="1387" y="1179"/>
                    <a:pt x="1387" y="1179"/>
                  </a:cubicBezTo>
                  <a:cubicBezTo>
                    <a:pt x="1320" y="1288"/>
                    <a:pt x="1220" y="1380"/>
                    <a:pt x="1103" y="1430"/>
                  </a:cubicBezTo>
                  <a:close/>
                  <a:moveTo>
                    <a:pt x="1446" y="1071"/>
                  </a:moveTo>
                  <a:cubicBezTo>
                    <a:pt x="1254" y="1071"/>
                    <a:pt x="1254" y="1071"/>
                    <a:pt x="1254" y="1071"/>
                  </a:cubicBezTo>
                  <a:cubicBezTo>
                    <a:pt x="1270" y="1004"/>
                    <a:pt x="1279" y="929"/>
                    <a:pt x="1287" y="853"/>
                  </a:cubicBezTo>
                  <a:cubicBezTo>
                    <a:pt x="1496" y="853"/>
                    <a:pt x="1496" y="853"/>
                    <a:pt x="1496" y="853"/>
                  </a:cubicBezTo>
                  <a:cubicBezTo>
                    <a:pt x="1496" y="929"/>
                    <a:pt x="1471" y="1004"/>
                    <a:pt x="1446" y="1071"/>
                  </a:cubicBezTo>
                  <a:close/>
                  <a:moveTo>
                    <a:pt x="1287" y="753"/>
                  </a:moveTo>
                  <a:cubicBezTo>
                    <a:pt x="1279" y="678"/>
                    <a:pt x="1270" y="602"/>
                    <a:pt x="1254" y="535"/>
                  </a:cubicBezTo>
                  <a:cubicBezTo>
                    <a:pt x="1446" y="535"/>
                    <a:pt x="1446" y="535"/>
                    <a:pt x="1446" y="535"/>
                  </a:cubicBezTo>
                  <a:cubicBezTo>
                    <a:pt x="1471" y="602"/>
                    <a:pt x="1496" y="678"/>
                    <a:pt x="1496" y="753"/>
                  </a:cubicBezTo>
                  <a:lnTo>
                    <a:pt x="1287" y="753"/>
                  </a:lnTo>
                  <a:close/>
                  <a:moveTo>
                    <a:pt x="1287" y="753"/>
                  </a:moveTo>
                  <a:lnTo>
                    <a:pt x="1287" y="75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îṡľidê"/>
            <p:cNvSpPr/>
            <p:nvPr/>
          </p:nvSpPr>
          <p:spPr bwMode="auto">
            <a:xfrm>
              <a:off x="10296074" y="4602586"/>
              <a:ext cx="429838" cy="487828"/>
            </a:xfrm>
            <a:custGeom>
              <a:avLst/>
              <a:gdLst>
                <a:gd name="T0" fmla="*/ 718 w 917"/>
                <a:gd name="T1" fmla="*/ 583 h 1042"/>
                <a:gd name="T2" fmla="*/ 853 w 917"/>
                <a:gd name="T3" fmla="*/ 354 h 1042"/>
                <a:gd name="T4" fmla="*/ 885 w 917"/>
                <a:gd name="T5" fmla="*/ 270 h 1042"/>
                <a:gd name="T6" fmla="*/ 895 w 917"/>
                <a:gd name="T7" fmla="*/ 229 h 1042"/>
                <a:gd name="T8" fmla="*/ 895 w 917"/>
                <a:gd name="T9" fmla="*/ 208 h 1042"/>
                <a:gd name="T10" fmla="*/ 906 w 917"/>
                <a:gd name="T11" fmla="*/ 93 h 1042"/>
                <a:gd name="T12" fmla="*/ 906 w 917"/>
                <a:gd name="T13" fmla="*/ 41 h 1042"/>
                <a:gd name="T14" fmla="*/ 906 w 917"/>
                <a:gd name="T15" fmla="*/ 20 h 1042"/>
                <a:gd name="T16" fmla="*/ 906 w 917"/>
                <a:gd name="T17" fmla="*/ 10 h 1042"/>
                <a:gd name="T18" fmla="*/ 895 w 917"/>
                <a:gd name="T19" fmla="*/ 0 h 1042"/>
                <a:gd name="T20" fmla="*/ 885 w 917"/>
                <a:gd name="T21" fmla="*/ 0 h 1042"/>
                <a:gd name="T22" fmla="*/ 864 w 917"/>
                <a:gd name="T23" fmla="*/ 10 h 1042"/>
                <a:gd name="T24" fmla="*/ 812 w 917"/>
                <a:gd name="T25" fmla="*/ 20 h 1042"/>
                <a:gd name="T26" fmla="*/ 635 w 917"/>
                <a:gd name="T27" fmla="*/ 104 h 1042"/>
                <a:gd name="T28" fmla="*/ 395 w 917"/>
                <a:gd name="T29" fmla="*/ 333 h 1042"/>
                <a:gd name="T30" fmla="*/ 333 w 917"/>
                <a:gd name="T31" fmla="*/ 375 h 1042"/>
                <a:gd name="T32" fmla="*/ 10 w 917"/>
                <a:gd name="T33" fmla="*/ 583 h 1042"/>
                <a:gd name="T34" fmla="*/ 41 w 917"/>
                <a:gd name="T35" fmla="*/ 625 h 1042"/>
                <a:gd name="T36" fmla="*/ 531 w 917"/>
                <a:gd name="T37" fmla="*/ 999 h 1042"/>
                <a:gd name="T38" fmla="*/ 562 w 917"/>
                <a:gd name="T39" fmla="*/ 1020 h 1042"/>
                <a:gd name="T40" fmla="*/ 698 w 917"/>
                <a:gd name="T41" fmla="*/ 656 h 1042"/>
                <a:gd name="T42" fmla="*/ 718 w 917"/>
                <a:gd name="T43" fmla="*/ 583 h 1042"/>
                <a:gd name="T44" fmla="*/ 666 w 917"/>
                <a:gd name="T45" fmla="*/ 458 h 1042"/>
                <a:gd name="T46" fmla="*/ 562 w 917"/>
                <a:gd name="T47" fmla="*/ 468 h 1042"/>
                <a:gd name="T48" fmla="*/ 520 w 917"/>
                <a:gd name="T49" fmla="*/ 354 h 1042"/>
                <a:gd name="T50" fmla="*/ 531 w 917"/>
                <a:gd name="T51" fmla="*/ 333 h 1042"/>
                <a:gd name="T52" fmla="*/ 645 w 917"/>
                <a:gd name="T53" fmla="*/ 323 h 1042"/>
                <a:gd name="T54" fmla="*/ 677 w 917"/>
                <a:gd name="T55" fmla="*/ 437 h 1042"/>
                <a:gd name="T56" fmla="*/ 666 w 917"/>
                <a:gd name="T57" fmla="*/ 458 h 1042"/>
                <a:gd name="T58" fmla="*/ 666 w 917"/>
                <a:gd name="T59" fmla="*/ 458 h 1042"/>
                <a:gd name="T60" fmla="*/ 666 w 917"/>
                <a:gd name="T61" fmla="*/ 458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17" h="1042">
                  <a:moveTo>
                    <a:pt x="718" y="583"/>
                  </a:moveTo>
                  <a:cubicBezTo>
                    <a:pt x="781" y="500"/>
                    <a:pt x="823" y="427"/>
                    <a:pt x="853" y="354"/>
                  </a:cubicBezTo>
                  <a:cubicBezTo>
                    <a:pt x="864" y="333"/>
                    <a:pt x="874" y="302"/>
                    <a:pt x="885" y="270"/>
                  </a:cubicBezTo>
                  <a:cubicBezTo>
                    <a:pt x="885" y="260"/>
                    <a:pt x="885" y="250"/>
                    <a:pt x="895" y="229"/>
                  </a:cubicBezTo>
                  <a:cubicBezTo>
                    <a:pt x="895" y="218"/>
                    <a:pt x="895" y="218"/>
                    <a:pt x="895" y="208"/>
                  </a:cubicBezTo>
                  <a:cubicBezTo>
                    <a:pt x="906" y="166"/>
                    <a:pt x="906" y="125"/>
                    <a:pt x="906" y="93"/>
                  </a:cubicBezTo>
                  <a:cubicBezTo>
                    <a:pt x="906" y="73"/>
                    <a:pt x="906" y="52"/>
                    <a:pt x="906" y="41"/>
                  </a:cubicBezTo>
                  <a:cubicBezTo>
                    <a:pt x="906" y="31"/>
                    <a:pt x="916" y="31"/>
                    <a:pt x="906" y="20"/>
                  </a:cubicBezTo>
                  <a:lnTo>
                    <a:pt x="906" y="10"/>
                  </a:lnTo>
                  <a:cubicBezTo>
                    <a:pt x="916" y="0"/>
                    <a:pt x="906" y="0"/>
                    <a:pt x="895" y="0"/>
                  </a:cubicBezTo>
                  <a:lnTo>
                    <a:pt x="885" y="0"/>
                  </a:lnTo>
                  <a:cubicBezTo>
                    <a:pt x="874" y="0"/>
                    <a:pt x="874" y="10"/>
                    <a:pt x="864" y="10"/>
                  </a:cubicBezTo>
                  <a:cubicBezTo>
                    <a:pt x="864" y="20"/>
                    <a:pt x="843" y="20"/>
                    <a:pt x="812" y="20"/>
                  </a:cubicBezTo>
                  <a:cubicBezTo>
                    <a:pt x="770" y="31"/>
                    <a:pt x="708" y="52"/>
                    <a:pt x="635" y="104"/>
                  </a:cubicBezTo>
                  <a:cubicBezTo>
                    <a:pt x="510" y="177"/>
                    <a:pt x="437" y="281"/>
                    <a:pt x="395" y="333"/>
                  </a:cubicBezTo>
                  <a:cubicBezTo>
                    <a:pt x="385" y="354"/>
                    <a:pt x="354" y="375"/>
                    <a:pt x="333" y="375"/>
                  </a:cubicBezTo>
                  <a:cubicBezTo>
                    <a:pt x="125" y="364"/>
                    <a:pt x="41" y="510"/>
                    <a:pt x="10" y="583"/>
                  </a:cubicBezTo>
                  <a:cubicBezTo>
                    <a:pt x="0" y="604"/>
                    <a:pt x="10" y="625"/>
                    <a:pt x="41" y="625"/>
                  </a:cubicBezTo>
                  <a:cubicBezTo>
                    <a:pt x="489" y="614"/>
                    <a:pt x="531" y="885"/>
                    <a:pt x="531" y="999"/>
                  </a:cubicBezTo>
                  <a:cubicBezTo>
                    <a:pt x="520" y="1031"/>
                    <a:pt x="541" y="1041"/>
                    <a:pt x="562" y="1020"/>
                  </a:cubicBezTo>
                  <a:cubicBezTo>
                    <a:pt x="729" y="926"/>
                    <a:pt x="718" y="739"/>
                    <a:pt x="698" y="656"/>
                  </a:cubicBezTo>
                  <a:cubicBezTo>
                    <a:pt x="698" y="635"/>
                    <a:pt x="708" y="593"/>
                    <a:pt x="718" y="583"/>
                  </a:cubicBezTo>
                  <a:close/>
                  <a:moveTo>
                    <a:pt x="666" y="458"/>
                  </a:moveTo>
                  <a:cubicBezTo>
                    <a:pt x="645" y="489"/>
                    <a:pt x="593" y="489"/>
                    <a:pt x="562" y="468"/>
                  </a:cubicBezTo>
                  <a:cubicBezTo>
                    <a:pt x="510" y="448"/>
                    <a:pt x="500" y="395"/>
                    <a:pt x="520" y="354"/>
                  </a:cubicBezTo>
                  <a:cubicBezTo>
                    <a:pt x="531" y="343"/>
                    <a:pt x="531" y="343"/>
                    <a:pt x="531" y="333"/>
                  </a:cubicBezTo>
                  <a:cubicBezTo>
                    <a:pt x="562" y="302"/>
                    <a:pt x="604" y="302"/>
                    <a:pt x="645" y="323"/>
                  </a:cubicBezTo>
                  <a:cubicBezTo>
                    <a:pt x="687" y="343"/>
                    <a:pt x="708" y="395"/>
                    <a:pt x="677" y="437"/>
                  </a:cubicBezTo>
                  <a:cubicBezTo>
                    <a:pt x="677" y="448"/>
                    <a:pt x="677" y="448"/>
                    <a:pt x="666" y="458"/>
                  </a:cubicBezTo>
                  <a:close/>
                  <a:moveTo>
                    <a:pt x="666" y="458"/>
                  </a:moveTo>
                  <a:lnTo>
                    <a:pt x="666" y="45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" name="iṣḻide"/>
            <p:cNvSpPr txBox="1"/>
            <p:nvPr/>
          </p:nvSpPr>
          <p:spPr>
            <a:xfrm>
              <a:off x="815271" y="5201335"/>
              <a:ext cx="1720500" cy="494056"/>
            </a:xfrm>
            <a:prstGeom prst="rect">
              <a:avLst/>
            </a:prstGeom>
          </p:spPr>
          <p:txBody>
            <a:bodyPr vert="horz" wrap="none" lIns="91440" tIns="45720" rIns="91440" bIns="45720" anchor="ctr">
              <a:normAutofit/>
            </a:bodyPr>
            <a:lstStyle/>
            <a:p>
              <a:pPr algn="ctr"/>
              <a:r>
                <a:rPr lang="zh-CN" altLang="en-US" sz="1400" b="1" dirty="0" smtClean="0">
                  <a:cs typeface="+mn-ea"/>
                  <a:sym typeface="+mn-lt"/>
                </a:rPr>
                <a:t>输入标题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6" name="ïṡliḋê"/>
            <p:cNvSpPr txBox="1"/>
            <p:nvPr/>
          </p:nvSpPr>
          <p:spPr>
            <a:xfrm>
              <a:off x="3017553" y="5201335"/>
              <a:ext cx="1720500" cy="494056"/>
            </a:xfrm>
            <a:prstGeom prst="rect">
              <a:avLst/>
            </a:prstGeom>
          </p:spPr>
          <p:txBody>
            <a:bodyPr vert="horz" wrap="none" lIns="91440" tIns="45720" rIns="91440" bIns="45720" anchor="ctr">
              <a:normAutofit/>
            </a:bodyPr>
            <a:lstStyle/>
            <a:p>
              <a:pPr algn="ctr"/>
              <a:r>
                <a:rPr lang="zh-CN" altLang="en-US" sz="1400" b="1" dirty="0" smtClean="0">
                  <a:cs typeface="+mn-ea"/>
                  <a:sym typeface="+mn-lt"/>
                </a:rPr>
                <a:t>输入标题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7" name="i$lîḓê"/>
            <p:cNvSpPr txBox="1"/>
            <p:nvPr/>
          </p:nvSpPr>
          <p:spPr>
            <a:xfrm>
              <a:off x="5246198" y="4142114"/>
              <a:ext cx="1720500" cy="594674"/>
            </a:xfrm>
            <a:prstGeom prst="rect">
              <a:avLst/>
            </a:prstGeom>
          </p:spPr>
          <p:txBody>
            <a:bodyPr vert="horz" wrap="none" lIns="91440" tIns="45720" rIns="91440" bIns="45720" anchor="ctr">
              <a:norm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cs typeface="+mn-ea"/>
                  <a:sym typeface="+mn-lt"/>
                </a:rPr>
                <a:t>输入标题</a:t>
              </a:r>
              <a:endParaRPr lang="zh-CN" altLang="en-US" sz="14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íṥľïḋe"/>
            <p:cNvSpPr txBox="1"/>
            <p:nvPr/>
          </p:nvSpPr>
          <p:spPr>
            <a:xfrm>
              <a:off x="7429652" y="5201335"/>
              <a:ext cx="1720500" cy="494056"/>
            </a:xfrm>
            <a:prstGeom prst="rect">
              <a:avLst/>
            </a:prstGeom>
          </p:spPr>
          <p:txBody>
            <a:bodyPr vert="horz" wrap="none" lIns="91440" tIns="45720" rIns="91440" bIns="45720" anchor="ctr">
              <a:normAutofit/>
            </a:bodyPr>
            <a:lstStyle/>
            <a:p>
              <a:pPr algn="ctr"/>
              <a:r>
                <a:rPr lang="zh-CN" altLang="en-US" sz="1400" b="1" dirty="0" smtClean="0">
                  <a:cs typeface="+mn-ea"/>
                  <a:sym typeface="+mn-lt"/>
                </a:rPr>
                <a:t>输入标题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9" name="íṡlîḋé"/>
            <p:cNvSpPr txBox="1"/>
            <p:nvPr/>
          </p:nvSpPr>
          <p:spPr>
            <a:xfrm>
              <a:off x="9650743" y="5201335"/>
              <a:ext cx="1720500" cy="494056"/>
            </a:xfrm>
            <a:prstGeom prst="rect">
              <a:avLst/>
            </a:prstGeom>
          </p:spPr>
          <p:txBody>
            <a:bodyPr vert="horz" wrap="none" lIns="91440" tIns="45720" rIns="91440" bIns="45720" anchor="ctr">
              <a:normAutofit/>
            </a:bodyPr>
            <a:lstStyle/>
            <a:p>
              <a:pPr algn="ctr"/>
              <a:r>
                <a:rPr lang="zh-CN" altLang="en-US" sz="1400" b="1" dirty="0" smtClean="0">
                  <a:cs typeface="+mn-ea"/>
                  <a:sym typeface="+mn-lt"/>
                </a:rPr>
                <a:t>输入标题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2856000" y="4509000"/>
              <a:ext cx="0" cy="1634625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9516000" y="4509000"/>
              <a:ext cx="0" cy="1634625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公司介绍</a:t>
                </a: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20749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0025" y="1130300"/>
            <a:ext cx="10858500" cy="4905708"/>
            <a:chOff x="660400" y="1130300"/>
            <a:chExt cx="10858500" cy="4905708"/>
          </a:xfrm>
        </p:grpSpPr>
        <p:sp>
          <p:nvSpPr>
            <p:cNvPr id="8" name="ïṥ1ïḑè"/>
            <p:cNvSpPr/>
            <p:nvPr/>
          </p:nvSpPr>
          <p:spPr>
            <a:xfrm>
              <a:off x="1795775" y="3370309"/>
              <a:ext cx="567702" cy="511936"/>
            </a:xfrm>
            <a:custGeom>
              <a:avLst/>
              <a:gdLst>
                <a:gd name="connsiteX0" fmla="*/ 521432 w 608344"/>
                <a:gd name="connsiteY0" fmla="*/ 370453 h 548582"/>
                <a:gd name="connsiteX1" fmla="*/ 465737 w 608344"/>
                <a:gd name="connsiteY1" fmla="*/ 425787 h 548582"/>
                <a:gd name="connsiteX2" fmla="*/ 442491 w 608344"/>
                <a:gd name="connsiteY2" fmla="*/ 402479 h 548582"/>
                <a:gd name="connsiteX3" fmla="*/ 418201 w 608344"/>
                <a:gd name="connsiteY3" fmla="*/ 426545 h 548582"/>
                <a:gd name="connsiteX4" fmla="*/ 441447 w 608344"/>
                <a:gd name="connsiteY4" fmla="*/ 449948 h 548582"/>
                <a:gd name="connsiteX5" fmla="*/ 465642 w 608344"/>
                <a:gd name="connsiteY5" fmla="*/ 474204 h 548582"/>
                <a:gd name="connsiteX6" fmla="*/ 489932 w 608344"/>
                <a:gd name="connsiteY6" fmla="*/ 450043 h 548582"/>
                <a:gd name="connsiteX7" fmla="*/ 545532 w 608344"/>
                <a:gd name="connsiteY7" fmla="*/ 394709 h 548582"/>
                <a:gd name="connsiteX8" fmla="*/ 481962 w 608344"/>
                <a:gd name="connsiteY8" fmla="*/ 296170 h 548582"/>
                <a:gd name="connsiteX9" fmla="*/ 608344 w 608344"/>
                <a:gd name="connsiteY9" fmla="*/ 422376 h 548582"/>
                <a:gd name="connsiteX10" fmla="*/ 481962 w 608344"/>
                <a:gd name="connsiteY10" fmla="*/ 548582 h 548582"/>
                <a:gd name="connsiteX11" fmla="*/ 355579 w 608344"/>
                <a:gd name="connsiteY11" fmla="*/ 422376 h 548582"/>
                <a:gd name="connsiteX12" fmla="*/ 481962 w 608344"/>
                <a:gd name="connsiteY12" fmla="*/ 296170 h 548582"/>
                <a:gd name="connsiteX13" fmla="*/ 255835 w 608344"/>
                <a:gd name="connsiteY13" fmla="*/ 446 h 548582"/>
                <a:gd name="connsiteX14" fmla="*/ 317801 w 608344"/>
                <a:gd name="connsiteY14" fmla="*/ 13616 h 548582"/>
                <a:gd name="connsiteX15" fmla="*/ 348072 w 608344"/>
                <a:gd name="connsiteY15" fmla="*/ 41661 h 548582"/>
                <a:gd name="connsiteX16" fmla="*/ 381190 w 608344"/>
                <a:gd name="connsiteY16" fmla="*/ 146831 h 548582"/>
                <a:gd name="connsiteX17" fmla="*/ 378913 w 608344"/>
                <a:gd name="connsiteY17" fmla="*/ 156211 h 548582"/>
                <a:gd name="connsiteX18" fmla="*/ 387833 w 608344"/>
                <a:gd name="connsiteY18" fmla="*/ 200458 h 548582"/>
                <a:gd name="connsiteX19" fmla="*/ 366387 w 608344"/>
                <a:gd name="connsiteY19" fmla="*/ 237694 h 548582"/>
                <a:gd name="connsiteX20" fmla="*/ 351393 w 608344"/>
                <a:gd name="connsiteY20" fmla="*/ 278720 h 548582"/>
                <a:gd name="connsiteX21" fmla="*/ 351393 w 608344"/>
                <a:gd name="connsiteY21" fmla="*/ 322873 h 548582"/>
                <a:gd name="connsiteX22" fmla="*/ 317611 w 608344"/>
                <a:gd name="connsiteY22" fmla="*/ 422358 h 548582"/>
                <a:gd name="connsiteX23" fmla="*/ 376635 w 608344"/>
                <a:gd name="connsiteY23" fmla="*/ 548088 h 548582"/>
                <a:gd name="connsiteX24" fmla="*/ 26855 w 608344"/>
                <a:gd name="connsiteY24" fmla="*/ 548088 h 548582"/>
                <a:gd name="connsiteX25" fmla="*/ 0 w 608344"/>
                <a:gd name="connsiteY25" fmla="*/ 521274 h 548582"/>
                <a:gd name="connsiteX26" fmla="*/ 0 w 608344"/>
                <a:gd name="connsiteY26" fmla="*/ 473806 h 548582"/>
                <a:gd name="connsiteX27" fmla="*/ 19453 w 608344"/>
                <a:gd name="connsiteY27" fmla="*/ 432969 h 548582"/>
                <a:gd name="connsiteX28" fmla="*/ 173751 w 608344"/>
                <a:gd name="connsiteY28" fmla="*/ 334242 h 548582"/>
                <a:gd name="connsiteX29" fmla="*/ 176408 w 608344"/>
                <a:gd name="connsiteY29" fmla="*/ 329884 h 548582"/>
                <a:gd name="connsiteX30" fmla="*/ 176408 w 608344"/>
                <a:gd name="connsiteY30" fmla="*/ 278720 h 548582"/>
                <a:gd name="connsiteX31" fmla="*/ 161320 w 608344"/>
                <a:gd name="connsiteY31" fmla="*/ 237694 h 548582"/>
                <a:gd name="connsiteX32" fmla="*/ 139969 w 608344"/>
                <a:gd name="connsiteY32" fmla="*/ 200458 h 548582"/>
                <a:gd name="connsiteX33" fmla="*/ 148320 w 608344"/>
                <a:gd name="connsiteY33" fmla="*/ 156211 h 548582"/>
                <a:gd name="connsiteX34" fmla="*/ 146042 w 608344"/>
                <a:gd name="connsiteY34" fmla="*/ 146736 h 548582"/>
                <a:gd name="connsiteX35" fmla="*/ 145758 w 608344"/>
                <a:gd name="connsiteY35" fmla="*/ 95099 h 548582"/>
                <a:gd name="connsiteX36" fmla="*/ 176029 w 608344"/>
                <a:gd name="connsiteY36" fmla="*/ 42135 h 548582"/>
                <a:gd name="connsiteX37" fmla="*/ 203928 w 608344"/>
                <a:gd name="connsiteY37" fmla="*/ 19017 h 548582"/>
                <a:gd name="connsiteX38" fmla="*/ 231162 w 608344"/>
                <a:gd name="connsiteY38" fmla="*/ 5089 h 548582"/>
                <a:gd name="connsiteX39" fmla="*/ 255835 w 608344"/>
                <a:gd name="connsiteY39" fmla="*/ 446 h 54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608344" h="548582">
                  <a:moveTo>
                    <a:pt x="521432" y="370453"/>
                  </a:moveTo>
                  <a:lnTo>
                    <a:pt x="465737" y="425787"/>
                  </a:lnTo>
                  <a:lnTo>
                    <a:pt x="442491" y="402479"/>
                  </a:lnTo>
                  <a:lnTo>
                    <a:pt x="418201" y="426545"/>
                  </a:lnTo>
                  <a:lnTo>
                    <a:pt x="441447" y="449948"/>
                  </a:lnTo>
                  <a:lnTo>
                    <a:pt x="465642" y="474204"/>
                  </a:lnTo>
                  <a:lnTo>
                    <a:pt x="489932" y="450043"/>
                  </a:lnTo>
                  <a:lnTo>
                    <a:pt x="545532" y="394709"/>
                  </a:lnTo>
                  <a:close/>
                  <a:moveTo>
                    <a:pt x="481962" y="296170"/>
                  </a:moveTo>
                  <a:cubicBezTo>
                    <a:pt x="551795" y="296170"/>
                    <a:pt x="608344" y="352641"/>
                    <a:pt x="608344" y="422376"/>
                  </a:cubicBezTo>
                  <a:cubicBezTo>
                    <a:pt x="608344" y="492111"/>
                    <a:pt x="551795" y="548582"/>
                    <a:pt x="481962" y="548582"/>
                  </a:cubicBezTo>
                  <a:cubicBezTo>
                    <a:pt x="412129" y="548582"/>
                    <a:pt x="355579" y="492111"/>
                    <a:pt x="355579" y="422376"/>
                  </a:cubicBezTo>
                  <a:cubicBezTo>
                    <a:pt x="355579" y="352641"/>
                    <a:pt x="412129" y="296170"/>
                    <a:pt x="481962" y="296170"/>
                  </a:cubicBezTo>
                  <a:close/>
                  <a:moveTo>
                    <a:pt x="255835" y="446"/>
                  </a:moveTo>
                  <a:cubicBezTo>
                    <a:pt x="282785" y="-1828"/>
                    <a:pt x="303187" y="4899"/>
                    <a:pt x="317801" y="13616"/>
                  </a:cubicBezTo>
                  <a:cubicBezTo>
                    <a:pt x="339721" y="25744"/>
                    <a:pt x="348072" y="41661"/>
                    <a:pt x="348072" y="41661"/>
                  </a:cubicBezTo>
                  <a:cubicBezTo>
                    <a:pt x="348072" y="41661"/>
                    <a:pt x="398176" y="45167"/>
                    <a:pt x="381190" y="146831"/>
                  </a:cubicBezTo>
                  <a:cubicBezTo>
                    <a:pt x="380621" y="149863"/>
                    <a:pt x="379862" y="153085"/>
                    <a:pt x="378913" y="156211"/>
                  </a:cubicBezTo>
                  <a:cubicBezTo>
                    <a:pt x="388592" y="156211"/>
                    <a:pt x="398271" y="163507"/>
                    <a:pt x="387833" y="200458"/>
                  </a:cubicBezTo>
                  <a:cubicBezTo>
                    <a:pt x="379672" y="229262"/>
                    <a:pt x="372080" y="237221"/>
                    <a:pt x="366387" y="237694"/>
                  </a:cubicBezTo>
                  <a:cubicBezTo>
                    <a:pt x="364394" y="250675"/>
                    <a:pt x="359175" y="265076"/>
                    <a:pt x="351393" y="278720"/>
                  </a:cubicBezTo>
                  <a:lnTo>
                    <a:pt x="351393" y="322873"/>
                  </a:lnTo>
                  <a:cubicBezTo>
                    <a:pt x="330232" y="350539"/>
                    <a:pt x="317611" y="385027"/>
                    <a:pt x="317611" y="422358"/>
                  </a:cubicBezTo>
                  <a:cubicBezTo>
                    <a:pt x="317611" y="472764"/>
                    <a:pt x="340480" y="518053"/>
                    <a:pt x="376635" y="548088"/>
                  </a:cubicBezTo>
                  <a:lnTo>
                    <a:pt x="26855" y="548088"/>
                  </a:lnTo>
                  <a:cubicBezTo>
                    <a:pt x="12052" y="548088"/>
                    <a:pt x="0" y="536055"/>
                    <a:pt x="0" y="521274"/>
                  </a:cubicBezTo>
                  <a:lnTo>
                    <a:pt x="0" y="473806"/>
                  </a:lnTo>
                  <a:cubicBezTo>
                    <a:pt x="0" y="457983"/>
                    <a:pt x="7212" y="443013"/>
                    <a:pt x="19453" y="432969"/>
                  </a:cubicBezTo>
                  <a:cubicBezTo>
                    <a:pt x="86638" y="377921"/>
                    <a:pt x="159043" y="341443"/>
                    <a:pt x="173751" y="334242"/>
                  </a:cubicBezTo>
                  <a:cubicBezTo>
                    <a:pt x="175365" y="333484"/>
                    <a:pt x="176408" y="331779"/>
                    <a:pt x="176408" y="329884"/>
                  </a:cubicBezTo>
                  <a:lnTo>
                    <a:pt x="176408" y="278720"/>
                  </a:lnTo>
                  <a:cubicBezTo>
                    <a:pt x="168437" y="265076"/>
                    <a:pt x="163313" y="250675"/>
                    <a:pt x="161320" y="237694"/>
                  </a:cubicBezTo>
                  <a:cubicBezTo>
                    <a:pt x="155627" y="237221"/>
                    <a:pt x="148035" y="229072"/>
                    <a:pt x="139969" y="200458"/>
                  </a:cubicBezTo>
                  <a:cubicBezTo>
                    <a:pt x="129531" y="164170"/>
                    <a:pt x="138925" y="156496"/>
                    <a:pt x="148320" y="156211"/>
                  </a:cubicBezTo>
                  <a:cubicBezTo>
                    <a:pt x="147371" y="153085"/>
                    <a:pt x="146612" y="149863"/>
                    <a:pt x="146042" y="146736"/>
                  </a:cubicBezTo>
                  <a:cubicBezTo>
                    <a:pt x="142436" y="128450"/>
                    <a:pt x="141487" y="111396"/>
                    <a:pt x="145758" y="95099"/>
                  </a:cubicBezTo>
                  <a:cubicBezTo>
                    <a:pt x="150787" y="73212"/>
                    <a:pt x="162744" y="55684"/>
                    <a:pt x="176029" y="42135"/>
                  </a:cubicBezTo>
                  <a:cubicBezTo>
                    <a:pt x="184379" y="33134"/>
                    <a:pt x="193869" y="25459"/>
                    <a:pt x="203928" y="19017"/>
                  </a:cubicBezTo>
                  <a:cubicBezTo>
                    <a:pt x="212183" y="13332"/>
                    <a:pt x="221293" y="8405"/>
                    <a:pt x="231162" y="5089"/>
                  </a:cubicBezTo>
                  <a:cubicBezTo>
                    <a:pt x="238849" y="2625"/>
                    <a:pt x="247105" y="825"/>
                    <a:pt x="255835" y="4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200" kern="1200">
                <a:cs typeface="+mn-ea"/>
                <a:sym typeface="+mn-lt"/>
              </a:endParaRPr>
            </a:p>
          </p:txBody>
        </p:sp>
        <p:sp>
          <p:nvSpPr>
            <p:cNvPr id="9" name="ïṣļîḓe"/>
            <p:cNvSpPr/>
            <p:nvPr/>
          </p:nvSpPr>
          <p:spPr bwMode="auto">
            <a:xfrm>
              <a:off x="9824626" y="3359892"/>
              <a:ext cx="556774" cy="553604"/>
            </a:xfrm>
            <a:custGeom>
              <a:avLst/>
              <a:gdLst>
                <a:gd name="T0" fmla="*/ 3682 w 4808"/>
                <a:gd name="T1" fmla="*/ 2763 h 4789"/>
                <a:gd name="T2" fmla="*/ 3420 w 4808"/>
                <a:gd name="T3" fmla="*/ 2703 h 4789"/>
                <a:gd name="T4" fmla="*/ 3026 w 4808"/>
                <a:gd name="T5" fmla="*/ 2392 h 4789"/>
                <a:gd name="T6" fmla="*/ 2818 w 4808"/>
                <a:gd name="T7" fmla="*/ 2517 h 4789"/>
                <a:gd name="T8" fmla="*/ 3219 w 4808"/>
                <a:gd name="T9" fmla="*/ 1876 h 4789"/>
                <a:gd name="T10" fmla="*/ 3609 w 4808"/>
                <a:gd name="T11" fmla="*/ 1953 h 4789"/>
                <a:gd name="T12" fmla="*/ 4553 w 4808"/>
                <a:gd name="T13" fmla="*/ 720 h 4789"/>
                <a:gd name="T14" fmla="*/ 4388 w 4808"/>
                <a:gd name="T15" fmla="*/ 680 h 4789"/>
                <a:gd name="T16" fmla="*/ 3872 w 4808"/>
                <a:gd name="T17" fmla="*/ 1161 h 4789"/>
                <a:gd name="T18" fmla="*/ 3859 w 4808"/>
                <a:gd name="T19" fmla="*/ 1160 h 4789"/>
                <a:gd name="T20" fmla="*/ 3491 w 4808"/>
                <a:gd name="T21" fmla="*/ 1099 h 4789"/>
                <a:gd name="T22" fmla="*/ 3432 w 4808"/>
                <a:gd name="T23" fmla="*/ 731 h 4789"/>
                <a:gd name="T24" fmla="*/ 3454 w 4808"/>
                <a:gd name="T25" fmla="*/ 658 h 4789"/>
                <a:gd name="T26" fmla="*/ 3938 w 4808"/>
                <a:gd name="T27" fmla="*/ 104 h 4789"/>
                <a:gd name="T28" fmla="*/ 3609 w 4808"/>
                <a:gd name="T29" fmla="*/ 0 h 4789"/>
                <a:gd name="T30" fmla="*/ 2710 w 4808"/>
                <a:gd name="T31" fmla="*/ 1369 h 4789"/>
                <a:gd name="T32" fmla="*/ 1300 w 4808"/>
                <a:gd name="T33" fmla="*/ 999 h 4789"/>
                <a:gd name="T34" fmla="*/ 1309 w 4808"/>
                <a:gd name="T35" fmla="*/ 892 h 4789"/>
                <a:gd name="T36" fmla="*/ 865 w 4808"/>
                <a:gd name="T37" fmla="*/ 294 h 4789"/>
                <a:gd name="T38" fmla="*/ 665 w 4808"/>
                <a:gd name="T39" fmla="*/ 298 h 4789"/>
                <a:gd name="T40" fmla="*/ 278 w 4808"/>
                <a:gd name="T41" fmla="*/ 787 h 4789"/>
                <a:gd name="T42" fmla="*/ 630 w 4808"/>
                <a:gd name="T43" fmla="*/ 1163 h 4789"/>
                <a:gd name="T44" fmla="*/ 926 w 4808"/>
                <a:gd name="T45" fmla="*/ 1291 h 4789"/>
                <a:gd name="T46" fmla="*/ 1018 w 4808"/>
                <a:gd name="T47" fmla="*/ 1282 h 4789"/>
                <a:gd name="T48" fmla="*/ 1485 w 4808"/>
                <a:gd name="T49" fmla="*/ 2594 h 4789"/>
                <a:gd name="T50" fmla="*/ 1037 w 4808"/>
                <a:gd name="T51" fmla="*/ 2572 h 4789"/>
                <a:gd name="T52" fmla="*/ 92 w 4808"/>
                <a:gd name="T53" fmla="*/ 3809 h 4789"/>
                <a:gd name="T54" fmla="*/ 186 w 4808"/>
                <a:gd name="T55" fmla="*/ 3882 h 4789"/>
                <a:gd name="T56" fmla="*/ 727 w 4808"/>
                <a:gd name="T57" fmla="*/ 3384 h 4789"/>
                <a:gd name="T58" fmla="*/ 789 w 4808"/>
                <a:gd name="T59" fmla="*/ 3371 h 4789"/>
                <a:gd name="T60" fmla="*/ 796 w 4808"/>
                <a:gd name="T61" fmla="*/ 3372 h 4789"/>
                <a:gd name="T62" fmla="*/ 1218 w 4808"/>
                <a:gd name="T63" fmla="*/ 3798 h 4789"/>
                <a:gd name="T64" fmla="*/ 1192 w 4808"/>
                <a:gd name="T65" fmla="*/ 3873 h 4789"/>
                <a:gd name="T66" fmla="*/ 707 w 4808"/>
                <a:gd name="T67" fmla="*/ 4427 h 4789"/>
                <a:gd name="T68" fmla="*/ 1037 w 4808"/>
                <a:gd name="T69" fmla="*/ 4531 h 4789"/>
                <a:gd name="T70" fmla="*/ 2016 w 4808"/>
                <a:gd name="T71" fmla="*/ 3551 h 4789"/>
                <a:gd name="T72" fmla="*/ 1994 w 4808"/>
                <a:gd name="T73" fmla="*/ 3103 h 4789"/>
                <a:gd name="T74" fmla="*/ 2535 w 4808"/>
                <a:gd name="T75" fmla="*/ 2799 h 4789"/>
                <a:gd name="T76" fmla="*/ 2410 w 4808"/>
                <a:gd name="T77" fmla="*/ 3007 h 4789"/>
                <a:gd name="T78" fmla="*/ 2721 w 4808"/>
                <a:gd name="T79" fmla="*/ 3401 h 4789"/>
                <a:gd name="T80" fmla="*/ 2781 w 4808"/>
                <a:gd name="T81" fmla="*/ 3663 h 4789"/>
                <a:gd name="T82" fmla="*/ 4013 w 4808"/>
                <a:gd name="T83" fmla="*/ 4789 h 4789"/>
                <a:gd name="T84" fmla="*/ 4734 w 4808"/>
                <a:gd name="T85" fmla="*/ 4173 h 4789"/>
                <a:gd name="T86" fmla="*/ 4734 w 4808"/>
                <a:gd name="T87" fmla="*/ 3815 h 4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808" h="4789">
                  <a:moveTo>
                    <a:pt x="4734" y="3815"/>
                  </a:moveTo>
                  <a:lnTo>
                    <a:pt x="3682" y="2763"/>
                  </a:lnTo>
                  <a:cubicBezTo>
                    <a:pt x="3634" y="2715"/>
                    <a:pt x="3570" y="2689"/>
                    <a:pt x="3502" y="2689"/>
                  </a:cubicBezTo>
                  <a:cubicBezTo>
                    <a:pt x="3474" y="2689"/>
                    <a:pt x="3446" y="2694"/>
                    <a:pt x="3420" y="2703"/>
                  </a:cubicBezTo>
                  <a:lnTo>
                    <a:pt x="3167" y="2450"/>
                  </a:lnTo>
                  <a:cubicBezTo>
                    <a:pt x="3130" y="2413"/>
                    <a:pt x="3079" y="2392"/>
                    <a:pt x="3026" y="2392"/>
                  </a:cubicBezTo>
                  <a:cubicBezTo>
                    <a:pt x="2972" y="2392"/>
                    <a:pt x="2922" y="2413"/>
                    <a:pt x="2884" y="2450"/>
                  </a:cubicBezTo>
                  <a:lnTo>
                    <a:pt x="2818" y="2517"/>
                  </a:lnTo>
                  <a:lnTo>
                    <a:pt x="2699" y="2398"/>
                  </a:lnTo>
                  <a:lnTo>
                    <a:pt x="3219" y="1876"/>
                  </a:lnTo>
                  <a:cubicBezTo>
                    <a:pt x="3340" y="1928"/>
                    <a:pt x="3472" y="1953"/>
                    <a:pt x="3609" y="1953"/>
                  </a:cubicBezTo>
                  <a:lnTo>
                    <a:pt x="3609" y="1953"/>
                  </a:lnTo>
                  <a:cubicBezTo>
                    <a:pt x="3870" y="1953"/>
                    <a:pt x="4116" y="1854"/>
                    <a:pt x="4301" y="1669"/>
                  </a:cubicBezTo>
                  <a:cubicBezTo>
                    <a:pt x="4549" y="1421"/>
                    <a:pt x="4646" y="1059"/>
                    <a:pt x="4553" y="720"/>
                  </a:cubicBezTo>
                  <a:cubicBezTo>
                    <a:pt x="4542" y="678"/>
                    <a:pt x="4502" y="648"/>
                    <a:pt x="4459" y="648"/>
                  </a:cubicBezTo>
                  <a:cubicBezTo>
                    <a:pt x="4441" y="648"/>
                    <a:pt x="4413" y="654"/>
                    <a:pt x="4388" y="680"/>
                  </a:cubicBezTo>
                  <a:cubicBezTo>
                    <a:pt x="4384" y="683"/>
                    <a:pt x="4034" y="1030"/>
                    <a:pt x="3918" y="1146"/>
                  </a:cubicBezTo>
                  <a:cubicBezTo>
                    <a:pt x="3906" y="1159"/>
                    <a:pt x="3885" y="1161"/>
                    <a:pt x="3872" y="1161"/>
                  </a:cubicBezTo>
                  <a:cubicBezTo>
                    <a:pt x="3864" y="1161"/>
                    <a:pt x="3859" y="1160"/>
                    <a:pt x="3859" y="1160"/>
                  </a:cubicBezTo>
                  <a:lnTo>
                    <a:pt x="3859" y="1160"/>
                  </a:lnTo>
                  <a:lnTo>
                    <a:pt x="3851" y="1159"/>
                  </a:lnTo>
                  <a:cubicBezTo>
                    <a:pt x="3707" y="1146"/>
                    <a:pt x="3535" y="1119"/>
                    <a:pt x="3491" y="1099"/>
                  </a:cubicBezTo>
                  <a:cubicBezTo>
                    <a:pt x="3470" y="1055"/>
                    <a:pt x="3445" y="879"/>
                    <a:pt x="3432" y="733"/>
                  </a:cubicBezTo>
                  <a:lnTo>
                    <a:pt x="3432" y="731"/>
                  </a:lnTo>
                  <a:lnTo>
                    <a:pt x="3429" y="727"/>
                  </a:lnTo>
                  <a:cubicBezTo>
                    <a:pt x="3428" y="720"/>
                    <a:pt x="3425" y="687"/>
                    <a:pt x="3454" y="658"/>
                  </a:cubicBezTo>
                  <a:cubicBezTo>
                    <a:pt x="3574" y="538"/>
                    <a:pt x="3905" y="204"/>
                    <a:pt x="3908" y="201"/>
                  </a:cubicBezTo>
                  <a:cubicBezTo>
                    <a:pt x="3936" y="173"/>
                    <a:pt x="3947" y="138"/>
                    <a:pt x="3938" y="104"/>
                  </a:cubicBezTo>
                  <a:cubicBezTo>
                    <a:pt x="3927" y="64"/>
                    <a:pt x="3893" y="42"/>
                    <a:pt x="3865" y="34"/>
                  </a:cubicBezTo>
                  <a:cubicBezTo>
                    <a:pt x="3782" y="11"/>
                    <a:pt x="3695" y="0"/>
                    <a:pt x="3609" y="0"/>
                  </a:cubicBezTo>
                  <a:cubicBezTo>
                    <a:pt x="3347" y="0"/>
                    <a:pt x="3101" y="102"/>
                    <a:pt x="2916" y="287"/>
                  </a:cubicBezTo>
                  <a:cubicBezTo>
                    <a:pt x="2624" y="579"/>
                    <a:pt x="2555" y="1011"/>
                    <a:pt x="2710" y="1369"/>
                  </a:cubicBezTo>
                  <a:lnTo>
                    <a:pt x="2190" y="1889"/>
                  </a:lnTo>
                  <a:lnTo>
                    <a:pt x="1300" y="999"/>
                  </a:lnTo>
                  <a:cubicBezTo>
                    <a:pt x="1300" y="998"/>
                    <a:pt x="1299" y="998"/>
                    <a:pt x="1299" y="997"/>
                  </a:cubicBezTo>
                  <a:cubicBezTo>
                    <a:pt x="1307" y="963"/>
                    <a:pt x="1311" y="928"/>
                    <a:pt x="1309" y="892"/>
                  </a:cubicBezTo>
                  <a:cubicBezTo>
                    <a:pt x="1305" y="788"/>
                    <a:pt x="1260" y="689"/>
                    <a:pt x="1182" y="611"/>
                  </a:cubicBezTo>
                  <a:lnTo>
                    <a:pt x="865" y="294"/>
                  </a:lnTo>
                  <a:cubicBezTo>
                    <a:pt x="858" y="288"/>
                    <a:pt x="821" y="253"/>
                    <a:pt x="766" y="253"/>
                  </a:cubicBezTo>
                  <a:cubicBezTo>
                    <a:pt x="740" y="253"/>
                    <a:pt x="702" y="261"/>
                    <a:pt x="665" y="298"/>
                  </a:cubicBezTo>
                  <a:lnTo>
                    <a:pt x="318" y="645"/>
                  </a:lnTo>
                  <a:cubicBezTo>
                    <a:pt x="277" y="685"/>
                    <a:pt x="263" y="737"/>
                    <a:pt x="278" y="787"/>
                  </a:cubicBezTo>
                  <a:cubicBezTo>
                    <a:pt x="288" y="820"/>
                    <a:pt x="308" y="842"/>
                    <a:pt x="314" y="848"/>
                  </a:cubicBezTo>
                  <a:lnTo>
                    <a:pt x="630" y="1163"/>
                  </a:lnTo>
                  <a:cubicBezTo>
                    <a:pt x="712" y="1246"/>
                    <a:pt x="817" y="1291"/>
                    <a:pt x="926" y="1291"/>
                  </a:cubicBezTo>
                  <a:lnTo>
                    <a:pt x="926" y="1291"/>
                  </a:lnTo>
                  <a:cubicBezTo>
                    <a:pt x="957" y="1291"/>
                    <a:pt x="987" y="1287"/>
                    <a:pt x="1016" y="1280"/>
                  </a:cubicBezTo>
                  <a:cubicBezTo>
                    <a:pt x="1017" y="1281"/>
                    <a:pt x="1017" y="1281"/>
                    <a:pt x="1018" y="1282"/>
                  </a:cubicBezTo>
                  <a:lnTo>
                    <a:pt x="1907" y="2171"/>
                  </a:lnTo>
                  <a:lnTo>
                    <a:pt x="1485" y="2594"/>
                  </a:lnTo>
                  <a:cubicBezTo>
                    <a:pt x="1466" y="2613"/>
                    <a:pt x="1449" y="2634"/>
                    <a:pt x="1435" y="2656"/>
                  </a:cubicBezTo>
                  <a:cubicBezTo>
                    <a:pt x="1311" y="2601"/>
                    <a:pt x="1176" y="2572"/>
                    <a:pt x="1037" y="2572"/>
                  </a:cubicBezTo>
                  <a:cubicBezTo>
                    <a:pt x="775" y="2572"/>
                    <a:pt x="529" y="2674"/>
                    <a:pt x="344" y="2859"/>
                  </a:cubicBezTo>
                  <a:cubicBezTo>
                    <a:pt x="96" y="3106"/>
                    <a:pt x="0" y="3471"/>
                    <a:pt x="92" y="3809"/>
                  </a:cubicBezTo>
                  <a:cubicBezTo>
                    <a:pt x="103" y="3852"/>
                    <a:pt x="143" y="3882"/>
                    <a:pt x="186" y="3882"/>
                  </a:cubicBezTo>
                  <a:lnTo>
                    <a:pt x="186" y="3882"/>
                  </a:lnTo>
                  <a:cubicBezTo>
                    <a:pt x="204" y="3882"/>
                    <a:pt x="232" y="3877"/>
                    <a:pt x="258" y="3851"/>
                  </a:cubicBezTo>
                  <a:cubicBezTo>
                    <a:pt x="261" y="3847"/>
                    <a:pt x="611" y="3500"/>
                    <a:pt x="727" y="3384"/>
                  </a:cubicBezTo>
                  <a:cubicBezTo>
                    <a:pt x="740" y="3372"/>
                    <a:pt x="762" y="3370"/>
                    <a:pt x="774" y="3370"/>
                  </a:cubicBezTo>
                  <a:cubicBezTo>
                    <a:pt x="783" y="3370"/>
                    <a:pt x="789" y="3371"/>
                    <a:pt x="789" y="3371"/>
                  </a:cubicBezTo>
                  <a:lnTo>
                    <a:pt x="789" y="3371"/>
                  </a:lnTo>
                  <a:lnTo>
                    <a:pt x="796" y="3372"/>
                  </a:lnTo>
                  <a:cubicBezTo>
                    <a:pt x="940" y="3385"/>
                    <a:pt x="1113" y="3411"/>
                    <a:pt x="1157" y="3431"/>
                  </a:cubicBezTo>
                  <a:cubicBezTo>
                    <a:pt x="1178" y="3475"/>
                    <a:pt x="1205" y="3652"/>
                    <a:pt x="1218" y="3798"/>
                  </a:cubicBezTo>
                  <a:lnTo>
                    <a:pt x="1219" y="3805"/>
                  </a:lnTo>
                  <a:cubicBezTo>
                    <a:pt x="1219" y="3805"/>
                    <a:pt x="1223" y="3842"/>
                    <a:pt x="1192" y="3873"/>
                  </a:cubicBezTo>
                  <a:cubicBezTo>
                    <a:pt x="1072" y="3993"/>
                    <a:pt x="741" y="4327"/>
                    <a:pt x="738" y="4330"/>
                  </a:cubicBezTo>
                  <a:cubicBezTo>
                    <a:pt x="710" y="4358"/>
                    <a:pt x="699" y="4393"/>
                    <a:pt x="707" y="4427"/>
                  </a:cubicBezTo>
                  <a:cubicBezTo>
                    <a:pt x="718" y="4467"/>
                    <a:pt x="752" y="4489"/>
                    <a:pt x="780" y="4497"/>
                  </a:cubicBezTo>
                  <a:cubicBezTo>
                    <a:pt x="864" y="4519"/>
                    <a:pt x="950" y="4531"/>
                    <a:pt x="1037" y="4531"/>
                  </a:cubicBezTo>
                  <a:cubicBezTo>
                    <a:pt x="1298" y="4531"/>
                    <a:pt x="1544" y="4429"/>
                    <a:pt x="1729" y="4244"/>
                  </a:cubicBezTo>
                  <a:cubicBezTo>
                    <a:pt x="1914" y="4059"/>
                    <a:pt x="2016" y="3813"/>
                    <a:pt x="2016" y="3551"/>
                  </a:cubicBezTo>
                  <a:cubicBezTo>
                    <a:pt x="2016" y="3412"/>
                    <a:pt x="1987" y="3277"/>
                    <a:pt x="1932" y="3153"/>
                  </a:cubicBezTo>
                  <a:cubicBezTo>
                    <a:pt x="1954" y="3139"/>
                    <a:pt x="1975" y="3122"/>
                    <a:pt x="1994" y="3103"/>
                  </a:cubicBezTo>
                  <a:lnTo>
                    <a:pt x="2417" y="2681"/>
                  </a:lnTo>
                  <a:lnTo>
                    <a:pt x="2535" y="2799"/>
                  </a:lnTo>
                  <a:lnTo>
                    <a:pt x="2469" y="2866"/>
                  </a:lnTo>
                  <a:cubicBezTo>
                    <a:pt x="2431" y="2904"/>
                    <a:pt x="2410" y="2954"/>
                    <a:pt x="2410" y="3007"/>
                  </a:cubicBezTo>
                  <a:cubicBezTo>
                    <a:pt x="2410" y="3061"/>
                    <a:pt x="2431" y="3111"/>
                    <a:pt x="2469" y="3149"/>
                  </a:cubicBezTo>
                  <a:lnTo>
                    <a:pt x="2721" y="3401"/>
                  </a:lnTo>
                  <a:cubicBezTo>
                    <a:pt x="2712" y="3427"/>
                    <a:pt x="2707" y="3455"/>
                    <a:pt x="2707" y="3484"/>
                  </a:cubicBezTo>
                  <a:cubicBezTo>
                    <a:pt x="2707" y="3552"/>
                    <a:pt x="2734" y="3615"/>
                    <a:pt x="2781" y="3663"/>
                  </a:cubicBezTo>
                  <a:lnTo>
                    <a:pt x="3834" y="4715"/>
                  </a:lnTo>
                  <a:cubicBezTo>
                    <a:pt x="3881" y="4763"/>
                    <a:pt x="3945" y="4789"/>
                    <a:pt x="4013" y="4789"/>
                  </a:cubicBezTo>
                  <a:cubicBezTo>
                    <a:pt x="4081" y="4789"/>
                    <a:pt x="4144" y="4763"/>
                    <a:pt x="4192" y="4715"/>
                  </a:cubicBezTo>
                  <a:lnTo>
                    <a:pt x="4734" y="4173"/>
                  </a:lnTo>
                  <a:cubicBezTo>
                    <a:pt x="4782" y="4126"/>
                    <a:pt x="4808" y="4062"/>
                    <a:pt x="4808" y="3994"/>
                  </a:cubicBezTo>
                  <a:cubicBezTo>
                    <a:pt x="4808" y="3926"/>
                    <a:pt x="4782" y="3863"/>
                    <a:pt x="4734" y="38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iṡľîḑé"/>
            <p:cNvSpPr/>
            <p:nvPr/>
          </p:nvSpPr>
          <p:spPr>
            <a:xfrm>
              <a:off x="3476625" y="2989854"/>
              <a:ext cx="5238750" cy="2095500"/>
            </a:xfrm>
            <a:prstGeom prst="leftRightRibbon">
              <a:avLst>
                <a:gd name="adj1" fmla="val 50000"/>
                <a:gd name="adj2" fmla="val 50000"/>
                <a:gd name="adj3" fmla="val 17379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ïšľiḋè"/>
            <p:cNvSpPr txBox="1"/>
            <p:nvPr/>
          </p:nvSpPr>
          <p:spPr bwMode="auto">
            <a:xfrm>
              <a:off x="4409567" y="3636694"/>
              <a:ext cx="1467603" cy="44554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dirty="0">
                  <a:solidFill>
                    <a:schemeClr val="accent1"/>
                  </a:solidFill>
                  <a:cs typeface="+mn-ea"/>
                  <a:sym typeface="+mn-lt"/>
                </a:rPr>
                <a:t>Text</a:t>
              </a:r>
            </a:p>
          </p:txBody>
        </p:sp>
        <p:sp>
          <p:nvSpPr>
            <p:cNvPr id="12" name="ïṥľïḓe"/>
            <p:cNvSpPr txBox="1"/>
            <p:nvPr/>
          </p:nvSpPr>
          <p:spPr bwMode="auto">
            <a:xfrm>
              <a:off x="6195570" y="4002156"/>
              <a:ext cx="1467603" cy="44554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dirty="0">
                  <a:solidFill>
                    <a:schemeClr val="accent1"/>
                  </a:solidFill>
                  <a:cs typeface="+mn-ea"/>
                  <a:sym typeface="+mn-lt"/>
                </a:rPr>
                <a:t>Text</a:t>
              </a:r>
            </a:p>
          </p:txBody>
        </p:sp>
        <p:sp>
          <p:nvSpPr>
            <p:cNvPr id="13" name="isļîďè"/>
            <p:cNvSpPr txBox="1"/>
            <p:nvPr/>
          </p:nvSpPr>
          <p:spPr>
            <a:xfrm>
              <a:off x="660400" y="1130300"/>
              <a:ext cx="10858500" cy="5819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>
                <a:buSzPct val="25000"/>
              </a:pPr>
              <a:r>
                <a:rPr lang="en-US" sz="2800" dirty="0">
                  <a:solidFill>
                    <a:srgbClr val="3A3838"/>
                  </a:solidFill>
                  <a:cs typeface="+mn-ea"/>
                  <a:sym typeface="+mn-lt"/>
                </a:rPr>
                <a:t>Unified fonts make reading more fluent.</a:t>
              </a:r>
            </a:p>
          </p:txBody>
        </p:sp>
        <p:sp>
          <p:nvSpPr>
            <p:cNvPr id="14" name="îṧļiḓè"/>
            <p:cNvSpPr txBox="1"/>
            <p:nvPr/>
          </p:nvSpPr>
          <p:spPr>
            <a:xfrm>
              <a:off x="660402" y="1712227"/>
              <a:ext cx="10858495" cy="7769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/>
            <a:p>
              <a:pPr algn="ctr">
                <a:lnSpc>
                  <a:spcPct val="150000"/>
                </a:lnSpc>
                <a:buSzPct val="25000"/>
              </a:pPr>
              <a:r>
                <a:rPr lang="en-US" sz="1100" dirty="0">
                  <a:cs typeface="+mn-ea"/>
                  <a:sym typeface="+mn-lt"/>
                </a:rPr>
                <a:t>Theme color makes PPT more convenient to change.</a:t>
              </a:r>
            </a:p>
            <a:p>
              <a:pPr algn="ctr">
                <a:lnSpc>
                  <a:spcPct val="150000"/>
                </a:lnSpc>
                <a:buSzPct val="25000"/>
              </a:pPr>
              <a:r>
                <a:rPr lang="en-US" sz="1100" dirty="0">
                  <a:cs typeface="+mn-ea"/>
                  <a:sym typeface="+mn-lt"/>
                </a:rPr>
                <a:t>Adjust the spacing to adapt to Chinese typesetting, use the reference line in PPT.</a:t>
              </a:r>
            </a:p>
          </p:txBody>
        </p:sp>
        <p:sp>
          <p:nvSpPr>
            <p:cNvPr id="15" name="íṩľîḓê"/>
            <p:cNvSpPr/>
            <p:nvPr/>
          </p:nvSpPr>
          <p:spPr bwMode="auto">
            <a:xfrm>
              <a:off x="673101" y="4472490"/>
              <a:ext cx="2813050" cy="708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>
                  <a:cs typeface="+mn-ea"/>
                  <a:sym typeface="+mn-lt"/>
                </a:rPr>
                <a:t>Copy paste fonts. Choose the only option to retain text……</a:t>
              </a:r>
            </a:p>
          </p:txBody>
        </p:sp>
        <p:sp>
          <p:nvSpPr>
            <p:cNvPr id="16" name="íṣḻíḑe"/>
            <p:cNvSpPr txBox="1"/>
            <p:nvPr/>
          </p:nvSpPr>
          <p:spPr bwMode="auto">
            <a:xfrm>
              <a:off x="673101" y="4059610"/>
              <a:ext cx="281305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cs typeface="+mn-ea"/>
                  <a:sym typeface="+mn-lt"/>
                </a:rPr>
                <a:t>输入标题</a:t>
              </a:r>
              <a:endParaRPr lang="en-US" altLang="zh-CN" sz="1800" b="1" dirty="0">
                <a:cs typeface="+mn-ea"/>
                <a:sym typeface="+mn-lt"/>
              </a:endParaRPr>
            </a:p>
          </p:txBody>
        </p:sp>
        <p:sp>
          <p:nvSpPr>
            <p:cNvPr id="17" name="iṥlîde"/>
            <p:cNvSpPr/>
            <p:nvPr/>
          </p:nvSpPr>
          <p:spPr bwMode="auto">
            <a:xfrm>
              <a:off x="8696488" y="4472490"/>
              <a:ext cx="2813050" cy="708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>
                  <a:cs typeface="+mn-ea"/>
                  <a:sym typeface="+mn-lt"/>
                </a:rPr>
                <a:t>Copy paste fonts. Choose the only option to retain text……</a:t>
              </a:r>
            </a:p>
          </p:txBody>
        </p:sp>
        <p:sp>
          <p:nvSpPr>
            <p:cNvPr id="18" name="iSḻíḍé"/>
            <p:cNvSpPr txBox="1"/>
            <p:nvPr/>
          </p:nvSpPr>
          <p:spPr bwMode="auto">
            <a:xfrm>
              <a:off x="8696488" y="4059610"/>
              <a:ext cx="281305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cs typeface="+mn-ea"/>
                  <a:sym typeface="+mn-lt"/>
                </a:rPr>
                <a:t>输入标题</a:t>
              </a:r>
              <a:endParaRPr lang="en-US" altLang="zh-CN" sz="1800" b="1" dirty="0">
                <a:cs typeface="+mn-ea"/>
                <a:sym typeface="+mn-lt"/>
              </a:endParaRPr>
            </a:p>
          </p:txBody>
        </p:sp>
        <p:sp>
          <p:nvSpPr>
            <p:cNvPr id="19" name="íṡľïdê"/>
            <p:cNvSpPr/>
            <p:nvPr/>
          </p:nvSpPr>
          <p:spPr bwMode="auto">
            <a:xfrm>
              <a:off x="673101" y="5327438"/>
              <a:ext cx="2813050" cy="708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>
                  <a:cs typeface="+mn-ea"/>
                  <a:sym typeface="+mn-lt"/>
                </a:rPr>
                <a:t>Copy paste fonts. Choose the only option to retain text……</a:t>
              </a:r>
            </a:p>
          </p:txBody>
        </p:sp>
        <p:sp>
          <p:nvSpPr>
            <p:cNvPr id="20" name="išliḓê"/>
            <p:cNvSpPr/>
            <p:nvPr/>
          </p:nvSpPr>
          <p:spPr bwMode="auto">
            <a:xfrm>
              <a:off x="8696488" y="5327438"/>
              <a:ext cx="2813050" cy="7085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>
                  <a:cs typeface="+mn-ea"/>
                  <a:sym typeface="+mn-lt"/>
                </a:rPr>
                <a:t>Copy paste fonts. Choose the only option to retain text……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18641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0"/>
            <a:ext cx="11418764" cy="6861448"/>
            <a:chOff x="0" y="0"/>
            <a:chExt cx="11418764" cy="6861448"/>
          </a:xfrm>
        </p:grpSpPr>
        <p:sp>
          <p:nvSpPr>
            <p:cNvPr id="8" name="í$líḋê"/>
            <p:cNvSpPr/>
            <p:nvPr/>
          </p:nvSpPr>
          <p:spPr bwMode="auto">
            <a:xfrm>
              <a:off x="144016" y="3448"/>
              <a:ext cx="5015880" cy="6858000"/>
            </a:xfrm>
            <a:prstGeom prst="homePlate">
              <a:avLst>
                <a:gd name="adj" fmla="val 49046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rm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9" name="ïṩļíḓê"/>
            <p:cNvSpPr/>
            <p:nvPr/>
          </p:nvSpPr>
          <p:spPr bwMode="auto">
            <a:xfrm>
              <a:off x="144016" y="0"/>
              <a:ext cx="5015880" cy="6858000"/>
            </a:xfrm>
            <a:prstGeom prst="homePlate">
              <a:avLst>
                <a:gd name="adj" fmla="val 51739"/>
              </a:avLst>
            </a:prstGeom>
            <a:solidFill>
              <a:schemeClr val="accent1"/>
            </a:solid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rm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0" name="îŝ1iḓe"/>
            <p:cNvSpPr/>
            <p:nvPr/>
          </p:nvSpPr>
          <p:spPr bwMode="auto">
            <a:xfrm>
              <a:off x="0" y="0"/>
              <a:ext cx="5015880" cy="6858000"/>
            </a:xfrm>
            <a:prstGeom prst="homePlate">
              <a:avLst>
                <a:gd name="adj" fmla="val 49253"/>
              </a:avLst>
            </a:prstGeom>
            <a:blipFill dpi="0" rotWithShape="1">
              <a:blip r:embed="rId4"/>
              <a:srcRect/>
              <a:tile tx="0" ty="2540000" sx="100000" sy="100000" flip="none" algn="b"/>
            </a:blip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rm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1" name="ïŝľíďê"/>
            <p:cNvSpPr txBox="1"/>
            <p:nvPr/>
          </p:nvSpPr>
          <p:spPr>
            <a:xfrm>
              <a:off x="5419353" y="1123950"/>
              <a:ext cx="4536504" cy="1512962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 fontScale="92500" lnSpcReduction="10000"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400" dirty="0">
                  <a:cs typeface="+mn-ea"/>
                  <a:sym typeface="+mn-lt"/>
                </a:rPr>
                <a:t>Theme color makes PPT more convenient to change.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>
                <a:buSzPct val="25000"/>
              </a:pPr>
              <a:r>
                <a:rPr lang="en-US" altLang="zh-CN" sz="2800" b="1" dirty="0">
                  <a:cs typeface="+mn-ea"/>
                  <a:sym typeface="+mn-lt"/>
                </a:rPr>
                <a:t>Unified fonts make</a:t>
              </a:r>
            </a:p>
            <a:p>
              <a:pPr>
                <a:buSzPct val="25000"/>
              </a:pPr>
              <a:r>
                <a:rPr lang="en-US" altLang="zh-CN" sz="2800" b="1" dirty="0">
                  <a:cs typeface="+mn-ea"/>
                  <a:sym typeface="+mn-lt"/>
                </a:rPr>
                <a:t>reading more fluent.</a:t>
              </a:r>
            </a:p>
            <a:p>
              <a:pPr>
                <a:buSzPct val="25000"/>
              </a:pPr>
              <a:r>
                <a:rPr lang="en-US" altLang="zh-CN" sz="1500" dirty="0">
                  <a:cs typeface="+mn-ea"/>
                  <a:sym typeface="+mn-lt"/>
                </a:rPr>
                <a:t>Adjust the spacing to adapt to Chinese typesetting, use the reference line in PPT.</a:t>
              </a:r>
            </a:p>
          </p:txBody>
        </p:sp>
        <p:grpSp>
          <p:nvGrpSpPr>
            <p:cNvPr id="12" name="ïSļiḍê"/>
            <p:cNvGrpSpPr/>
            <p:nvPr/>
          </p:nvGrpSpPr>
          <p:grpSpPr>
            <a:xfrm>
              <a:off x="6312024" y="3014267"/>
              <a:ext cx="5106740" cy="1622503"/>
              <a:chOff x="5663952" y="3501008"/>
              <a:chExt cx="3096344" cy="1622503"/>
            </a:xfrm>
          </p:grpSpPr>
          <p:sp>
            <p:nvSpPr>
              <p:cNvPr id="20" name="ïṩḻïďé"/>
              <p:cNvSpPr txBox="1"/>
              <p:nvPr/>
            </p:nvSpPr>
            <p:spPr>
              <a:xfrm>
                <a:off x="5663952" y="3952801"/>
                <a:ext cx="3096344" cy="117071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cs typeface="+mn-ea"/>
                    <a:sym typeface="+mn-lt"/>
                  </a:rPr>
                  <a:t>Unified fonts make reading more fluent.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cs typeface="+mn-ea"/>
                    <a:sym typeface="+mn-lt"/>
                  </a:rPr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cs typeface="+mn-ea"/>
                    <a:sym typeface="+mn-lt"/>
                  </a:rPr>
                  <a:t>Adjust the spacing to adapt to Chinese typesetting, use the reference line in PPT.</a:t>
                </a:r>
              </a:p>
            </p:txBody>
          </p:sp>
          <p:sp>
            <p:nvSpPr>
              <p:cNvPr id="21" name="ïṧ1ïďe"/>
              <p:cNvSpPr txBox="1"/>
              <p:nvPr/>
            </p:nvSpPr>
            <p:spPr>
              <a:xfrm>
                <a:off x="5663952" y="3501008"/>
                <a:ext cx="3096344" cy="45179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2000" b="1" dirty="0" smtClean="0">
                    <a:cs typeface="+mn-ea"/>
                    <a:sym typeface="+mn-lt"/>
                  </a:rPr>
                  <a:t>输入标题</a:t>
                </a:r>
                <a:endParaRPr lang="en-US" altLang="zh-CN" sz="20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13" name="îšļîdê"/>
            <p:cNvSpPr/>
            <p:nvPr/>
          </p:nvSpPr>
          <p:spPr bwMode="auto">
            <a:xfrm>
              <a:off x="5533654" y="3269985"/>
              <a:ext cx="686484" cy="543992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4" name="ïṣḻïḑê"/>
            <p:cNvGrpSpPr/>
            <p:nvPr/>
          </p:nvGrpSpPr>
          <p:grpSpPr>
            <a:xfrm>
              <a:off x="6312024" y="4671617"/>
              <a:ext cx="5106740" cy="1568846"/>
              <a:chOff x="5663952" y="3501008"/>
              <a:chExt cx="3096344" cy="1568846"/>
            </a:xfrm>
          </p:grpSpPr>
          <p:sp>
            <p:nvSpPr>
              <p:cNvPr id="18" name="ï$ļîḋe"/>
              <p:cNvSpPr txBox="1"/>
              <p:nvPr/>
            </p:nvSpPr>
            <p:spPr>
              <a:xfrm>
                <a:off x="5663952" y="3952801"/>
                <a:ext cx="3096344" cy="111705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cs typeface="+mn-ea"/>
                    <a:sym typeface="+mn-lt"/>
                  </a:rPr>
                  <a:t>Unified fonts make reading more fluent.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cs typeface="+mn-ea"/>
                    <a:sym typeface="+mn-lt"/>
                  </a:rPr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cs typeface="+mn-ea"/>
                    <a:sym typeface="+mn-lt"/>
                  </a:rPr>
                  <a:t>Adjust the spacing to adapt to Chinese typesetting, use the reference line in PPT.</a:t>
                </a:r>
              </a:p>
            </p:txBody>
          </p:sp>
          <p:sp>
            <p:nvSpPr>
              <p:cNvPr id="19" name="í$ļíḋe"/>
              <p:cNvSpPr txBox="1"/>
              <p:nvPr/>
            </p:nvSpPr>
            <p:spPr>
              <a:xfrm>
                <a:off x="5663952" y="3501008"/>
                <a:ext cx="3096344" cy="45179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2000" b="1" dirty="0" smtClean="0">
                    <a:cs typeface="+mn-ea"/>
                    <a:sym typeface="+mn-lt"/>
                  </a:rPr>
                  <a:t>输入标题</a:t>
                </a:r>
                <a:endParaRPr lang="en-US" altLang="zh-CN" sz="20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15" name="íšlíḑé"/>
            <p:cNvSpPr/>
            <p:nvPr/>
          </p:nvSpPr>
          <p:spPr bwMode="auto">
            <a:xfrm>
              <a:off x="5533654" y="4965109"/>
              <a:ext cx="686484" cy="468444"/>
            </a:xfrm>
            <a:custGeom>
              <a:avLst/>
              <a:gdLst>
                <a:gd name="connsiteX0" fmla="*/ 20293 w 607639"/>
                <a:gd name="connsiteY0" fmla="*/ 364067 h 414642"/>
                <a:gd name="connsiteX1" fmla="*/ 20293 w 607639"/>
                <a:gd name="connsiteY1" fmla="*/ 384244 h 414642"/>
                <a:gd name="connsiteX2" fmla="*/ 30351 w 607639"/>
                <a:gd name="connsiteY2" fmla="*/ 394377 h 414642"/>
                <a:gd name="connsiteX3" fmla="*/ 577199 w 607639"/>
                <a:gd name="connsiteY3" fmla="*/ 394377 h 414642"/>
                <a:gd name="connsiteX4" fmla="*/ 587346 w 607639"/>
                <a:gd name="connsiteY4" fmla="*/ 384244 h 414642"/>
                <a:gd name="connsiteX5" fmla="*/ 587346 w 607639"/>
                <a:gd name="connsiteY5" fmla="*/ 364067 h 414642"/>
                <a:gd name="connsiteX6" fmla="*/ 556995 w 607639"/>
                <a:gd name="connsiteY6" fmla="*/ 364067 h 414642"/>
                <a:gd name="connsiteX7" fmla="*/ 394916 w 607639"/>
                <a:gd name="connsiteY7" fmla="*/ 364067 h 414642"/>
                <a:gd name="connsiteX8" fmla="*/ 394916 w 607639"/>
                <a:gd name="connsiteY8" fmla="*/ 374200 h 414642"/>
                <a:gd name="connsiteX9" fmla="*/ 384859 w 607639"/>
                <a:gd name="connsiteY9" fmla="*/ 384244 h 414642"/>
                <a:gd name="connsiteX10" fmla="*/ 222780 w 607639"/>
                <a:gd name="connsiteY10" fmla="*/ 384244 h 414642"/>
                <a:gd name="connsiteX11" fmla="*/ 212634 w 607639"/>
                <a:gd name="connsiteY11" fmla="*/ 374200 h 414642"/>
                <a:gd name="connsiteX12" fmla="*/ 212634 w 607639"/>
                <a:gd name="connsiteY12" fmla="*/ 364067 h 414642"/>
                <a:gd name="connsiteX13" fmla="*/ 50644 w 607639"/>
                <a:gd name="connsiteY13" fmla="*/ 364067 h 414642"/>
                <a:gd name="connsiteX14" fmla="*/ 141754 w 607639"/>
                <a:gd name="connsiteY14" fmla="*/ 232583 h 414642"/>
                <a:gd name="connsiteX15" fmla="*/ 161961 w 607639"/>
                <a:gd name="connsiteY15" fmla="*/ 232583 h 414642"/>
                <a:gd name="connsiteX16" fmla="*/ 172110 w 607639"/>
                <a:gd name="connsiteY16" fmla="*/ 242719 h 414642"/>
                <a:gd name="connsiteX17" fmla="*/ 161961 w 607639"/>
                <a:gd name="connsiteY17" fmla="*/ 252765 h 414642"/>
                <a:gd name="connsiteX18" fmla="*/ 141754 w 607639"/>
                <a:gd name="connsiteY18" fmla="*/ 252765 h 414642"/>
                <a:gd name="connsiteX19" fmla="*/ 131605 w 607639"/>
                <a:gd name="connsiteY19" fmla="*/ 242719 h 414642"/>
                <a:gd name="connsiteX20" fmla="*/ 141754 w 607639"/>
                <a:gd name="connsiteY20" fmla="*/ 232583 h 414642"/>
                <a:gd name="connsiteX21" fmla="*/ 141758 w 607639"/>
                <a:gd name="connsiteY21" fmla="*/ 192149 h 414642"/>
                <a:gd name="connsiteX22" fmla="*/ 182279 w 607639"/>
                <a:gd name="connsiteY22" fmla="*/ 192149 h 414642"/>
                <a:gd name="connsiteX23" fmla="*/ 192432 w 607639"/>
                <a:gd name="connsiteY23" fmla="*/ 202196 h 414642"/>
                <a:gd name="connsiteX24" fmla="*/ 182279 w 607639"/>
                <a:gd name="connsiteY24" fmla="*/ 212331 h 414642"/>
                <a:gd name="connsiteX25" fmla="*/ 141758 w 607639"/>
                <a:gd name="connsiteY25" fmla="*/ 212331 h 414642"/>
                <a:gd name="connsiteX26" fmla="*/ 131605 w 607639"/>
                <a:gd name="connsiteY26" fmla="*/ 202196 h 414642"/>
                <a:gd name="connsiteX27" fmla="*/ 141758 w 607639"/>
                <a:gd name="connsiteY27" fmla="*/ 192149 h 414642"/>
                <a:gd name="connsiteX28" fmla="*/ 141754 w 607639"/>
                <a:gd name="connsiteY28" fmla="*/ 151716 h 414642"/>
                <a:gd name="connsiteX29" fmla="*/ 161961 w 607639"/>
                <a:gd name="connsiteY29" fmla="*/ 151716 h 414642"/>
                <a:gd name="connsiteX30" fmla="*/ 172110 w 607639"/>
                <a:gd name="connsiteY30" fmla="*/ 161763 h 414642"/>
                <a:gd name="connsiteX31" fmla="*/ 161961 w 607639"/>
                <a:gd name="connsiteY31" fmla="*/ 171898 h 414642"/>
                <a:gd name="connsiteX32" fmla="*/ 141754 w 607639"/>
                <a:gd name="connsiteY32" fmla="*/ 171898 h 414642"/>
                <a:gd name="connsiteX33" fmla="*/ 131605 w 607639"/>
                <a:gd name="connsiteY33" fmla="*/ 161763 h 414642"/>
                <a:gd name="connsiteX34" fmla="*/ 141754 w 607639"/>
                <a:gd name="connsiteY34" fmla="*/ 151716 h 414642"/>
                <a:gd name="connsiteX35" fmla="*/ 141758 w 607639"/>
                <a:gd name="connsiteY35" fmla="*/ 111211 h 414642"/>
                <a:gd name="connsiteX36" fmla="*/ 182279 w 607639"/>
                <a:gd name="connsiteY36" fmla="*/ 111211 h 414642"/>
                <a:gd name="connsiteX37" fmla="*/ 192432 w 607639"/>
                <a:gd name="connsiteY37" fmla="*/ 121337 h 414642"/>
                <a:gd name="connsiteX38" fmla="*/ 182279 w 607639"/>
                <a:gd name="connsiteY38" fmla="*/ 131463 h 414642"/>
                <a:gd name="connsiteX39" fmla="*/ 141758 w 607639"/>
                <a:gd name="connsiteY39" fmla="*/ 131463 h 414642"/>
                <a:gd name="connsiteX40" fmla="*/ 131605 w 607639"/>
                <a:gd name="connsiteY40" fmla="*/ 121337 h 414642"/>
                <a:gd name="connsiteX41" fmla="*/ 141758 w 607639"/>
                <a:gd name="connsiteY41" fmla="*/ 111211 h 414642"/>
                <a:gd name="connsiteX42" fmla="*/ 425367 w 607639"/>
                <a:gd name="connsiteY42" fmla="*/ 101191 h 414642"/>
                <a:gd name="connsiteX43" fmla="*/ 496228 w 607639"/>
                <a:gd name="connsiteY43" fmla="*/ 101191 h 414642"/>
                <a:gd name="connsiteX44" fmla="*/ 506377 w 607639"/>
                <a:gd name="connsiteY44" fmla="*/ 111231 h 414642"/>
                <a:gd name="connsiteX45" fmla="*/ 506377 w 607639"/>
                <a:gd name="connsiteY45" fmla="*/ 182042 h 414642"/>
                <a:gd name="connsiteX46" fmla="*/ 496228 w 607639"/>
                <a:gd name="connsiteY46" fmla="*/ 192171 h 414642"/>
                <a:gd name="connsiteX47" fmla="*/ 486080 w 607639"/>
                <a:gd name="connsiteY47" fmla="*/ 182042 h 414642"/>
                <a:gd name="connsiteX48" fmla="*/ 486080 w 607639"/>
                <a:gd name="connsiteY48" fmla="*/ 135575 h 414642"/>
                <a:gd name="connsiteX49" fmla="*/ 402043 w 607639"/>
                <a:gd name="connsiteY49" fmla="*/ 219447 h 414642"/>
                <a:gd name="connsiteX50" fmla="*/ 394921 w 607639"/>
                <a:gd name="connsiteY50" fmla="*/ 222468 h 414642"/>
                <a:gd name="connsiteX51" fmla="*/ 387889 w 607639"/>
                <a:gd name="connsiteY51" fmla="*/ 219447 h 414642"/>
                <a:gd name="connsiteX52" fmla="*/ 344268 w 607639"/>
                <a:gd name="connsiteY52" fmla="*/ 176001 h 414642"/>
                <a:gd name="connsiteX53" fmla="*/ 270380 w 607639"/>
                <a:gd name="connsiteY53" fmla="*/ 249744 h 414642"/>
                <a:gd name="connsiteX54" fmla="*/ 263258 w 607639"/>
                <a:gd name="connsiteY54" fmla="*/ 252765 h 414642"/>
                <a:gd name="connsiteX55" fmla="*/ 256225 w 607639"/>
                <a:gd name="connsiteY55" fmla="*/ 249744 h 414642"/>
                <a:gd name="connsiteX56" fmla="*/ 256225 w 607639"/>
                <a:gd name="connsiteY56" fmla="*/ 235617 h 414642"/>
                <a:gd name="connsiteX57" fmla="*/ 337235 w 607639"/>
                <a:gd name="connsiteY57" fmla="*/ 154766 h 414642"/>
                <a:gd name="connsiteX58" fmla="*/ 338837 w 607639"/>
                <a:gd name="connsiteY58" fmla="*/ 153433 h 414642"/>
                <a:gd name="connsiteX59" fmla="*/ 340618 w 607639"/>
                <a:gd name="connsiteY59" fmla="*/ 152456 h 414642"/>
                <a:gd name="connsiteX60" fmla="*/ 341508 w 607639"/>
                <a:gd name="connsiteY60" fmla="*/ 152101 h 414642"/>
                <a:gd name="connsiteX61" fmla="*/ 343378 w 607639"/>
                <a:gd name="connsiteY61" fmla="*/ 151745 h 414642"/>
                <a:gd name="connsiteX62" fmla="*/ 344268 w 607639"/>
                <a:gd name="connsiteY62" fmla="*/ 151745 h 414642"/>
                <a:gd name="connsiteX63" fmla="*/ 346226 w 607639"/>
                <a:gd name="connsiteY63" fmla="*/ 151923 h 414642"/>
                <a:gd name="connsiteX64" fmla="*/ 351390 w 607639"/>
                <a:gd name="connsiteY64" fmla="*/ 154766 h 414642"/>
                <a:gd name="connsiteX65" fmla="*/ 394921 w 607639"/>
                <a:gd name="connsiteY65" fmla="*/ 198213 h 414642"/>
                <a:gd name="connsiteX66" fmla="*/ 471925 w 607639"/>
                <a:gd name="connsiteY66" fmla="*/ 121359 h 414642"/>
                <a:gd name="connsiteX67" fmla="*/ 425367 w 607639"/>
                <a:gd name="connsiteY67" fmla="*/ 121359 h 414642"/>
                <a:gd name="connsiteX68" fmla="*/ 415218 w 607639"/>
                <a:gd name="connsiteY68" fmla="*/ 111231 h 414642"/>
                <a:gd name="connsiteX69" fmla="*/ 425367 w 607639"/>
                <a:gd name="connsiteY69" fmla="*/ 101191 h 414642"/>
                <a:gd name="connsiteX70" fmla="*/ 101297 w 607639"/>
                <a:gd name="connsiteY70" fmla="*/ 91029 h 414642"/>
                <a:gd name="connsiteX71" fmla="*/ 111423 w 607639"/>
                <a:gd name="connsiteY71" fmla="*/ 101159 h 414642"/>
                <a:gd name="connsiteX72" fmla="*/ 111423 w 607639"/>
                <a:gd name="connsiteY72" fmla="*/ 262887 h 414642"/>
                <a:gd name="connsiteX73" fmla="*/ 101297 w 607639"/>
                <a:gd name="connsiteY73" fmla="*/ 273017 h 414642"/>
                <a:gd name="connsiteX74" fmla="*/ 91171 w 607639"/>
                <a:gd name="connsiteY74" fmla="*/ 262887 h 414642"/>
                <a:gd name="connsiteX75" fmla="*/ 91171 w 607639"/>
                <a:gd name="connsiteY75" fmla="*/ 101159 h 414642"/>
                <a:gd name="connsiteX76" fmla="*/ 101297 w 607639"/>
                <a:gd name="connsiteY76" fmla="*/ 91029 h 414642"/>
                <a:gd name="connsiteX77" fmla="*/ 70848 w 607639"/>
                <a:gd name="connsiteY77" fmla="*/ 20177 h 414642"/>
                <a:gd name="connsiteX78" fmla="*/ 60791 w 607639"/>
                <a:gd name="connsiteY78" fmla="*/ 30309 h 414642"/>
                <a:gd name="connsiteX79" fmla="*/ 60791 w 607639"/>
                <a:gd name="connsiteY79" fmla="*/ 343802 h 414642"/>
                <a:gd name="connsiteX80" fmla="*/ 222780 w 607639"/>
                <a:gd name="connsiteY80" fmla="*/ 343802 h 414642"/>
                <a:gd name="connsiteX81" fmla="*/ 232927 w 607639"/>
                <a:gd name="connsiteY81" fmla="*/ 353935 h 414642"/>
                <a:gd name="connsiteX82" fmla="*/ 232927 w 607639"/>
                <a:gd name="connsiteY82" fmla="*/ 364067 h 414642"/>
                <a:gd name="connsiteX83" fmla="*/ 374712 w 607639"/>
                <a:gd name="connsiteY83" fmla="*/ 364067 h 414642"/>
                <a:gd name="connsiteX84" fmla="*/ 374712 w 607639"/>
                <a:gd name="connsiteY84" fmla="*/ 353935 h 414642"/>
                <a:gd name="connsiteX85" fmla="*/ 384859 w 607639"/>
                <a:gd name="connsiteY85" fmla="*/ 343802 h 414642"/>
                <a:gd name="connsiteX86" fmla="*/ 546848 w 607639"/>
                <a:gd name="connsiteY86" fmla="*/ 343802 h 414642"/>
                <a:gd name="connsiteX87" fmla="*/ 546848 w 607639"/>
                <a:gd name="connsiteY87" fmla="*/ 30309 h 414642"/>
                <a:gd name="connsiteX88" fmla="*/ 536702 w 607639"/>
                <a:gd name="connsiteY88" fmla="*/ 20177 h 414642"/>
                <a:gd name="connsiteX89" fmla="*/ 70848 w 607639"/>
                <a:gd name="connsiteY89" fmla="*/ 0 h 414642"/>
                <a:gd name="connsiteX90" fmla="*/ 536702 w 607639"/>
                <a:gd name="connsiteY90" fmla="*/ 0 h 414642"/>
                <a:gd name="connsiteX91" fmla="*/ 567142 w 607639"/>
                <a:gd name="connsiteY91" fmla="*/ 30309 h 414642"/>
                <a:gd name="connsiteX92" fmla="*/ 567142 w 607639"/>
                <a:gd name="connsiteY92" fmla="*/ 343802 h 414642"/>
                <a:gd name="connsiteX93" fmla="*/ 597492 w 607639"/>
                <a:gd name="connsiteY93" fmla="*/ 343802 h 414642"/>
                <a:gd name="connsiteX94" fmla="*/ 607639 w 607639"/>
                <a:gd name="connsiteY94" fmla="*/ 353935 h 414642"/>
                <a:gd name="connsiteX95" fmla="*/ 607639 w 607639"/>
                <a:gd name="connsiteY95" fmla="*/ 384244 h 414642"/>
                <a:gd name="connsiteX96" fmla="*/ 577199 w 607639"/>
                <a:gd name="connsiteY96" fmla="*/ 414642 h 414642"/>
                <a:gd name="connsiteX97" fmla="*/ 30351 w 607639"/>
                <a:gd name="connsiteY97" fmla="*/ 414642 h 414642"/>
                <a:gd name="connsiteX98" fmla="*/ 0 w 607639"/>
                <a:gd name="connsiteY98" fmla="*/ 384244 h 414642"/>
                <a:gd name="connsiteX99" fmla="*/ 0 w 607639"/>
                <a:gd name="connsiteY99" fmla="*/ 353935 h 414642"/>
                <a:gd name="connsiteX100" fmla="*/ 10147 w 607639"/>
                <a:gd name="connsiteY100" fmla="*/ 343802 h 414642"/>
                <a:gd name="connsiteX101" fmla="*/ 40497 w 607639"/>
                <a:gd name="connsiteY101" fmla="*/ 343802 h 414642"/>
                <a:gd name="connsiteX102" fmla="*/ 40497 w 607639"/>
                <a:gd name="connsiteY102" fmla="*/ 30309 h 414642"/>
                <a:gd name="connsiteX103" fmla="*/ 70848 w 607639"/>
                <a:gd name="connsiteY103" fmla="*/ 0 h 41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607639" h="414642">
                  <a:moveTo>
                    <a:pt x="20293" y="364067"/>
                  </a:moveTo>
                  <a:lnTo>
                    <a:pt x="20293" y="384244"/>
                  </a:lnTo>
                  <a:cubicBezTo>
                    <a:pt x="20293" y="390377"/>
                    <a:pt x="24298" y="394377"/>
                    <a:pt x="30351" y="394377"/>
                  </a:cubicBezTo>
                  <a:lnTo>
                    <a:pt x="577199" y="394377"/>
                  </a:lnTo>
                  <a:cubicBezTo>
                    <a:pt x="583341" y="394377"/>
                    <a:pt x="587346" y="390377"/>
                    <a:pt x="587346" y="384244"/>
                  </a:cubicBezTo>
                  <a:lnTo>
                    <a:pt x="587346" y="364067"/>
                  </a:lnTo>
                  <a:lnTo>
                    <a:pt x="556995" y="364067"/>
                  </a:lnTo>
                  <a:lnTo>
                    <a:pt x="394916" y="364067"/>
                  </a:lnTo>
                  <a:lnTo>
                    <a:pt x="394916" y="374200"/>
                  </a:lnTo>
                  <a:cubicBezTo>
                    <a:pt x="394916" y="380244"/>
                    <a:pt x="390911" y="384244"/>
                    <a:pt x="384859" y="384244"/>
                  </a:cubicBezTo>
                  <a:lnTo>
                    <a:pt x="222780" y="384244"/>
                  </a:lnTo>
                  <a:cubicBezTo>
                    <a:pt x="216728" y="384244"/>
                    <a:pt x="212634" y="380244"/>
                    <a:pt x="212634" y="374200"/>
                  </a:cubicBezTo>
                  <a:lnTo>
                    <a:pt x="212634" y="364067"/>
                  </a:lnTo>
                  <a:lnTo>
                    <a:pt x="50644" y="364067"/>
                  </a:lnTo>
                  <a:close/>
                  <a:moveTo>
                    <a:pt x="141754" y="232583"/>
                  </a:moveTo>
                  <a:lnTo>
                    <a:pt x="161961" y="232583"/>
                  </a:lnTo>
                  <a:cubicBezTo>
                    <a:pt x="168104" y="232583"/>
                    <a:pt x="172110" y="236584"/>
                    <a:pt x="172110" y="242719"/>
                  </a:cubicBezTo>
                  <a:cubicBezTo>
                    <a:pt x="172110" y="248764"/>
                    <a:pt x="168104" y="252765"/>
                    <a:pt x="161961" y="252765"/>
                  </a:cubicBezTo>
                  <a:lnTo>
                    <a:pt x="141754" y="252765"/>
                  </a:lnTo>
                  <a:cubicBezTo>
                    <a:pt x="135700" y="252765"/>
                    <a:pt x="131605" y="248764"/>
                    <a:pt x="131605" y="242719"/>
                  </a:cubicBezTo>
                  <a:cubicBezTo>
                    <a:pt x="131605" y="236584"/>
                    <a:pt x="135700" y="232583"/>
                    <a:pt x="141754" y="232583"/>
                  </a:cubicBezTo>
                  <a:close/>
                  <a:moveTo>
                    <a:pt x="141758" y="192149"/>
                  </a:moveTo>
                  <a:lnTo>
                    <a:pt x="182279" y="192149"/>
                  </a:lnTo>
                  <a:cubicBezTo>
                    <a:pt x="188335" y="192149"/>
                    <a:pt x="192432" y="196150"/>
                    <a:pt x="192432" y="202196"/>
                  </a:cubicBezTo>
                  <a:cubicBezTo>
                    <a:pt x="192432" y="208330"/>
                    <a:pt x="188335" y="212331"/>
                    <a:pt x="182279" y="212331"/>
                  </a:cubicBezTo>
                  <a:lnTo>
                    <a:pt x="141758" y="212331"/>
                  </a:lnTo>
                  <a:cubicBezTo>
                    <a:pt x="135702" y="212331"/>
                    <a:pt x="131605" y="208330"/>
                    <a:pt x="131605" y="202196"/>
                  </a:cubicBezTo>
                  <a:cubicBezTo>
                    <a:pt x="131605" y="196150"/>
                    <a:pt x="135702" y="192149"/>
                    <a:pt x="141758" y="192149"/>
                  </a:cubicBezTo>
                  <a:close/>
                  <a:moveTo>
                    <a:pt x="141754" y="151716"/>
                  </a:moveTo>
                  <a:lnTo>
                    <a:pt x="161961" y="151716"/>
                  </a:lnTo>
                  <a:cubicBezTo>
                    <a:pt x="168104" y="151716"/>
                    <a:pt x="172110" y="155717"/>
                    <a:pt x="172110" y="161763"/>
                  </a:cubicBezTo>
                  <a:cubicBezTo>
                    <a:pt x="172110" y="167897"/>
                    <a:pt x="168104" y="171898"/>
                    <a:pt x="161961" y="171898"/>
                  </a:cubicBezTo>
                  <a:lnTo>
                    <a:pt x="141754" y="171898"/>
                  </a:lnTo>
                  <a:cubicBezTo>
                    <a:pt x="135700" y="171898"/>
                    <a:pt x="131605" y="167897"/>
                    <a:pt x="131605" y="161763"/>
                  </a:cubicBezTo>
                  <a:cubicBezTo>
                    <a:pt x="131605" y="155717"/>
                    <a:pt x="135700" y="151716"/>
                    <a:pt x="141754" y="151716"/>
                  </a:cubicBezTo>
                  <a:close/>
                  <a:moveTo>
                    <a:pt x="141758" y="111211"/>
                  </a:moveTo>
                  <a:lnTo>
                    <a:pt x="182279" y="111211"/>
                  </a:lnTo>
                  <a:cubicBezTo>
                    <a:pt x="188335" y="111211"/>
                    <a:pt x="192432" y="115297"/>
                    <a:pt x="192432" y="121337"/>
                  </a:cubicBezTo>
                  <a:cubicBezTo>
                    <a:pt x="192432" y="127377"/>
                    <a:pt x="188335" y="131463"/>
                    <a:pt x="182279" y="131463"/>
                  </a:cubicBezTo>
                  <a:lnTo>
                    <a:pt x="141758" y="131463"/>
                  </a:lnTo>
                  <a:cubicBezTo>
                    <a:pt x="135702" y="131463"/>
                    <a:pt x="131605" y="127377"/>
                    <a:pt x="131605" y="121337"/>
                  </a:cubicBezTo>
                  <a:cubicBezTo>
                    <a:pt x="131605" y="115297"/>
                    <a:pt x="135702" y="111211"/>
                    <a:pt x="141758" y="111211"/>
                  </a:cubicBezTo>
                  <a:close/>
                  <a:moveTo>
                    <a:pt x="425367" y="101191"/>
                  </a:moveTo>
                  <a:lnTo>
                    <a:pt x="496228" y="101191"/>
                  </a:lnTo>
                  <a:cubicBezTo>
                    <a:pt x="502282" y="101191"/>
                    <a:pt x="506377" y="105189"/>
                    <a:pt x="506377" y="111231"/>
                  </a:cubicBezTo>
                  <a:lnTo>
                    <a:pt x="506377" y="182042"/>
                  </a:lnTo>
                  <a:cubicBezTo>
                    <a:pt x="506377" y="188084"/>
                    <a:pt x="502282" y="192171"/>
                    <a:pt x="496228" y="192171"/>
                  </a:cubicBezTo>
                  <a:cubicBezTo>
                    <a:pt x="490175" y="192171"/>
                    <a:pt x="486080" y="188084"/>
                    <a:pt x="486080" y="182042"/>
                  </a:cubicBezTo>
                  <a:lnTo>
                    <a:pt x="486080" y="135575"/>
                  </a:lnTo>
                  <a:lnTo>
                    <a:pt x="402043" y="219447"/>
                  </a:lnTo>
                  <a:cubicBezTo>
                    <a:pt x="399996" y="221491"/>
                    <a:pt x="397948" y="222468"/>
                    <a:pt x="394921" y="222468"/>
                  </a:cubicBezTo>
                  <a:cubicBezTo>
                    <a:pt x="391895" y="222468"/>
                    <a:pt x="389847" y="221491"/>
                    <a:pt x="387889" y="219447"/>
                  </a:cubicBezTo>
                  <a:lnTo>
                    <a:pt x="344268" y="176001"/>
                  </a:lnTo>
                  <a:lnTo>
                    <a:pt x="270380" y="249744"/>
                  </a:lnTo>
                  <a:cubicBezTo>
                    <a:pt x="268332" y="251788"/>
                    <a:pt x="266285" y="252765"/>
                    <a:pt x="263258" y="252765"/>
                  </a:cubicBezTo>
                  <a:cubicBezTo>
                    <a:pt x="260231" y="252765"/>
                    <a:pt x="258184" y="251788"/>
                    <a:pt x="256225" y="249744"/>
                  </a:cubicBezTo>
                  <a:cubicBezTo>
                    <a:pt x="252130" y="245746"/>
                    <a:pt x="252130" y="239616"/>
                    <a:pt x="256225" y="235617"/>
                  </a:cubicBezTo>
                  <a:lnTo>
                    <a:pt x="337235" y="154766"/>
                  </a:lnTo>
                  <a:cubicBezTo>
                    <a:pt x="337769" y="154233"/>
                    <a:pt x="338303" y="153789"/>
                    <a:pt x="338837" y="153433"/>
                  </a:cubicBezTo>
                  <a:cubicBezTo>
                    <a:pt x="339372" y="152989"/>
                    <a:pt x="339995" y="152723"/>
                    <a:pt x="340618" y="152456"/>
                  </a:cubicBezTo>
                  <a:cubicBezTo>
                    <a:pt x="340885" y="152367"/>
                    <a:pt x="341152" y="152190"/>
                    <a:pt x="341508" y="152101"/>
                  </a:cubicBezTo>
                  <a:cubicBezTo>
                    <a:pt x="342131" y="151923"/>
                    <a:pt x="342754" y="151834"/>
                    <a:pt x="343378" y="151745"/>
                  </a:cubicBezTo>
                  <a:cubicBezTo>
                    <a:pt x="343645" y="151745"/>
                    <a:pt x="344001" y="151745"/>
                    <a:pt x="344268" y="151745"/>
                  </a:cubicBezTo>
                  <a:cubicBezTo>
                    <a:pt x="344980" y="151745"/>
                    <a:pt x="345603" y="151745"/>
                    <a:pt x="346226" y="151923"/>
                  </a:cubicBezTo>
                  <a:cubicBezTo>
                    <a:pt x="348096" y="152278"/>
                    <a:pt x="349876" y="153256"/>
                    <a:pt x="351390" y="154766"/>
                  </a:cubicBezTo>
                  <a:lnTo>
                    <a:pt x="394921" y="198213"/>
                  </a:lnTo>
                  <a:lnTo>
                    <a:pt x="471925" y="121359"/>
                  </a:lnTo>
                  <a:lnTo>
                    <a:pt x="425367" y="121359"/>
                  </a:lnTo>
                  <a:cubicBezTo>
                    <a:pt x="419224" y="121359"/>
                    <a:pt x="415218" y="117361"/>
                    <a:pt x="415218" y="111231"/>
                  </a:cubicBezTo>
                  <a:cubicBezTo>
                    <a:pt x="415218" y="105189"/>
                    <a:pt x="419224" y="101191"/>
                    <a:pt x="425367" y="101191"/>
                  </a:cubicBezTo>
                  <a:close/>
                  <a:moveTo>
                    <a:pt x="101297" y="91029"/>
                  </a:moveTo>
                  <a:cubicBezTo>
                    <a:pt x="107337" y="91029"/>
                    <a:pt x="111423" y="95028"/>
                    <a:pt x="111423" y="101159"/>
                  </a:cubicBezTo>
                  <a:lnTo>
                    <a:pt x="111423" y="262887"/>
                  </a:lnTo>
                  <a:cubicBezTo>
                    <a:pt x="111423" y="268929"/>
                    <a:pt x="107337" y="273017"/>
                    <a:pt x="101297" y="273017"/>
                  </a:cubicBezTo>
                  <a:cubicBezTo>
                    <a:pt x="95257" y="273017"/>
                    <a:pt x="91171" y="268929"/>
                    <a:pt x="91171" y="262887"/>
                  </a:cubicBezTo>
                  <a:lnTo>
                    <a:pt x="91171" y="101159"/>
                  </a:lnTo>
                  <a:cubicBezTo>
                    <a:pt x="91171" y="95028"/>
                    <a:pt x="95257" y="91029"/>
                    <a:pt x="101297" y="91029"/>
                  </a:cubicBezTo>
                  <a:close/>
                  <a:moveTo>
                    <a:pt x="70848" y="20177"/>
                  </a:moveTo>
                  <a:cubicBezTo>
                    <a:pt x="64796" y="20177"/>
                    <a:pt x="60791" y="24265"/>
                    <a:pt x="60791" y="30309"/>
                  </a:cubicBezTo>
                  <a:lnTo>
                    <a:pt x="60791" y="343802"/>
                  </a:lnTo>
                  <a:lnTo>
                    <a:pt x="222780" y="343802"/>
                  </a:lnTo>
                  <a:cubicBezTo>
                    <a:pt x="228833" y="343802"/>
                    <a:pt x="232927" y="347890"/>
                    <a:pt x="232927" y="353935"/>
                  </a:cubicBezTo>
                  <a:lnTo>
                    <a:pt x="232927" y="364067"/>
                  </a:lnTo>
                  <a:lnTo>
                    <a:pt x="374712" y="364067"/>
                  </a:lnTo>
                  <a:lnTo>
                    <a:pt x="374712" y="353935"/>
                  </a:lnTo>
                  <a:cubicBezTo>
                    <a:pt x="374712" y="347890"/>
                    <a:pt x="378717" y="343802"/>
                    <a:pt x="384859" y="343802"/>
                  </a:cubicBezTo>
                  <a:lnTo>
                    <a:pt x="546848" y="343802"/>
                  </a:lnTo>
                  <a:lnTo>
                    <a:pt x="546848" y="30309"/>
                  </a:lnTo>
                  <a:cubicBezTo>
                    <a:pt x="546848" y="24265"/>
                    <a:pt x="542754" y="20177"/>
                    <a:pt x="536702" y="20177"/>
                  </a:cubicBezTo>
                  <a:close/>
                  <a:moveTo>
                    <a:pt x="70848" y="0"/>
                  </a:moveTo>
                  <a:lnTo>
                    <a:pt x="536702" y="0"/>
                  </a:lnTo>
                  <a:cubicBezTo>
                    <a:pt x="553969" y="0"/>
                    <a:pt x="567142" y="13155"/>
                    <a:pt x="567142" y="30309"/>
                  </a:cubicBezTo>
                  <a:lnTo>
                    <a:pt x="567142" y="343802"/>
                  </a:lnTo>
                  <a:lnTo>
                    <a:pt x="597492" y="343802"/>
                  </a:lnTo>
                  <a:cubicBezTo>
                    <a:pt x="603545" y="343802"/>
                    <a:pt x="607639" y="347890"/>
                    <a:pt x="607639" y="353935"/>
                  </a:cubicBezTo>
                  <a:lnTo>
                    <a:pt x="607639" y="384244"/>
                  </a:lnTo>
                  <a:cubicBezTo>
                    <a:pt x="607639" y="401487"/>
                    <a:pt x="594466" y="414642"/>
                    <a:pt x="577199" y="414642"/>
                  </a:cubicBezTo>
                  <a:lnTo>
                    <a:pt x="30351" y="414642"/>
                  </a:lnTo>
                  <a:cubicBezTo>
                    <a:pt x="13173" y="414642"/>
                    <a:pt x="0" y="401487"/>
                    <a:pt x="0" y="384244"/>
                  </a:cubicBezTo>
                  <a:lnTo>
                    <a:pt x="0" y="353935"/>
                  </a:lnTo>
                  <a:cubicBezTo>
                    <a:pt x="0" y="347890"/>
                    <a:pt x="4094" y="343802"/>
                    <a:pt x="10147" y="343802"/>
                  </a:cubicBezTo>
                  <a:lnTo>
                    <a:pt x="40497" y="343802"/>
                  </a:lnTo>
                  <a:lnTo>
                    <a:pt x="40497" y="30309"/>
                  </a:lnTo>
                  <a:cubicBezTo>
                    <a:pt x="40497" y="13155"/>
                    <a:pt x="53670" y="0"/>
                    <a:pt x="70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5533654" y="4636770"/>
              <a:ext cx="5796386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5533654" y="2636912"/>
              <a:ext cx="5796386" cy="0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tile tx="133350" ty="177800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84530" y="1316513"/>
            <a:ext cx="9922510" cy="4249082"/>
            <a:chOff x="684530" y="1316513"/>
            <a:chExt cx="9922510" cy="4249082"/>
          </a:xfrm>
        </p:grpSpPr>
        <p:grpSp>
          <p:nvGrpSpPr>
            <p:cNvPr id="8" name="组合 7"/>
            <p:cNvGrpSpPr/>
            <p:nvPr/>
          </p:nvGrpSpPr>
          <p:grpSpPr>
            <a:xfrm>
              <a:off x="684530" y="1316513"/>
              <a:ext cx="9922510" cy="4249082"/>
              <a:chOff x="847090" y="1397793"/>
              <a:chExt cx="9922510" cy="42490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847090" y="1397793"/>
                <a:ext cx="9922510" cy="4062413"/>
                <a:chOff x="806450" y="1397793"/>
                <a:chExt cx="9922510" cy="4062413"/>
              </a:xfrm>
            </p:grpSpPr>
            <p:sp>
              <p:nvSpPr>
                <p:cNvPr id="14" name="椭圆 13"/>
                <p:cNvSpPr/>
                <p:nvPr/>
              </p:nvSpPr>
              <p:spPr>
                <a:xfrm>
                  <a:off x="2006490" y="1397793"/>
                  <a:ext cx="4089510" cy="406241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" name="文本框 1"/>
                <p:cNvSpPr txBox="1"/>
                <p:nvPr/>
              </p:nvSpPr>
              <p:spPr>
                <a:xfrm>
                  <a:off x="806450" y="2105818"/>
                  <a:ext cx="3847465" cy="2646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6600" dirty="0" smtClean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03</a:t>
                  </a:r>
                  <a:endParaRPr lang="zh-CN" altLang="en-US" sz="166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cxnSp>
              <p:nvCxnSpPr>
                <p:cNvPr id="4" name="直接连接符 3"/>
                <p:cNvCxnSpPr/>
                <p:nvPr/>
              </p:nvCxnSpPr>
              <p:spPr>
                <a:xfrm>
                  <a:off x="4653825" y="1992720"/>
                  <a:ext cx="0" cy="2872559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" name="组合 16"/>
                <p:cNvGrpSpPr/>
                <p:nvPr/>
              </p:nvGrpSpPr>
              <p:grpSpPr>
                <a:xfrm>
                  <a:off x="5034390" y="2090915"/>
                  <a:ext cx="5694570" cy="2795392"/>
                  <a:chOff x="1320800" y="1732300"/>
                  <a:chExt cx="5694570" cy="2795392"/>
                </a:xfrm>
              </p:grpSpPr>
              <p:sp>
                <p:nvSpPr>
                  <p:cNvPr id="23" name="文本框 22"/>
                  <p:cNvSpPr txBox="1"/>
                  <p:nvPr/>
                </p:nvSpPr>
                <p:spPr>
                  <a:xfrm>
                    <a:off x="1320800" y="2255520"/>
                    <a:ext cx="5323840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4800" b="1" spc="1800" dirty="0" smtClean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产品介绍</a:t>
                    </a:r>
                    <a:endParaRPr lang="zh-CN" altLang="en-US" sz="4800" b="1" spc="18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4" name="文本框 23"/>
                  <p:cNvSpPr txBox="1"/>
                  <p:nvPr/>
                </p:nvSpPr>
                <p:spPr>
                  <a:xfrm>
                    <a:off x="1320800" y="1732300"/>
                    <a:ext cx="5694570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2800" b="1" spc="600" dirty="0" smtClean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ADD YOUR TITLE</a:t>
                    </a:r>
                    <a:endParaRPr lang="zh-CN" altLang="en-US" sz="2800" b="1" spc="6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6" name="MH_Title"/>
                  <p:cNvSpPr txBox="1">
                    <a:spLocks noChangeArrowheads="1"/>
                  </p:cNvSpPr>
                  <p:nvPr>
                    <p:custDataLst>
                      <p:tags r:id="rId2"/>
                    </p:custDataLst>
                  </p:nvPr>
                </p:nvSpPr>
                <p:spPr bwMode="auto">
                  <a:xfrm>
                    <a:off x="1414904" y="3901018"/>
                    <a:ext cx="4645349" cy="62667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t" anchorCtr="0">
                    <a:noAutofit/>
                  </a:bodyPr>
                  <a:lstStyle>
                    <a:defPPr>
                      <a:defRPr lang="zh-CN"/>
                    </a:defPPr>
                    <a:lvl1pPr>
                      <a:defRPr>
                        <a:latin typeface="华文细黑" panose="02010600040101010101" pitchFamily="2" charset="-122"/>
                        <a:ea typeface="华文细黑" panose="02010600040101010101" pitchFamily="2" charset="-122"/>
                      </a:defRPr>
                    </a:lvl1pPr>
                    <a:lvl2pPr marL="742950" indent="-28575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>
                      <a:lnSpc>
                        <a:spcPct val="150000"/>
                      </a:lnSpc>
                    </a:pP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 点击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</a:t>
                    </a:r>
                    <a:endParaRPr lang="zh-CN" altLang="en-US" sz="1200" b="1" spc="600" dirty="0">
                      <a:solidFill>
                        <a:schemeClr val="bg1"/>
                      </a:solidFill>
                      <a:latin typeface="+mn-lt"/>
                      <a:ea typeface="+mn-ea"/>
                      <a:cs typeface="+mn-ea"/>
                      <a:sym typeface="+mn-lt"/>
                    </a:endParaRPr>
                  </a:p>
                </p:txBody>
              </p:sp>
            </p:grpSp>
          </p:grpSp>
          <p:sp>
            <p:nvSpPr>
              <p:cNvPr id="27" name="文本框 26"/>
              <p:cNvSpPr txBox="1"/>
              <p:nvPr/>
            </p:nvSpPr>
            <p:spPr>
              <a:xfrm>
                <a:off x="944880" y="1844198"/>
                <a:ext cx="3749040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LOVELINESS</a:t>
                </a:r>
                <a:endParaRPr lang="zh-CN" altLang="en-US" sz="28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2651760" y="5123655"/>
                <a:ext cx="204270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KITTY</a:t>
                </a:r>
                <a:endParaRPr lang="zh-CN" altLang="en-US" sz="28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5" name="MH_Title"/>
            <p:cNvSpPr txBox="1"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5006574" y="3551679"/>
              <a:ext cx="4645349" cy="626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>
              <a:defPPr>
                <a:defRPr lang="zh-CN"/>
              </a:defPPr>
              <a:lvl1pPr>
                <a:defRPr>
                  <a:latin typeface="华文细黑" panose="02010600040101010101" pitchFamily="2" charset="-122"/>
                  <a:ea typeface="华文细黑" panose="02010600040101010101" pitchFamily="2" charset="-122"/>
                </a:defRPr>
              </a:lvl1pPr>
              <a:lvl2pPr marL="742950" indent="-28575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文本，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 点击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文本，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</a:t>
              </a:r>
              <a:endParaRPr lang="zh-CN" altLang="en-US" sz="1200" b="1" spc="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产品介绍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18673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7887" y="1224309"/>
            <a:ext cx="10853665" cy="4912966"/>
            <a:chOff x="667887" y="1224309"/>
            <a:chExt cx="10853665" cy="4912966"/>
          </a:xfrm>
        </p:grpSpPr>
        <p:cxnSp>
          <p:nvCxnSpPr>
            <p:cNvPr id="8" name="直接连接符 7"/>
            <p:cNvCxnSpPr/>
            <p:nvPr/>
          </p:nvCxnSpPr>
          <p:spPr>
            <a:xfrm flipH="1">
              <a:off x="4673788" y="2103120"/>
              <a:ext cx="2859880" cy="2852928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4672584" y="2113249"/>
              <a:ext cx="2871216" cy="2878332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4302493" y="3538729"/>
              <a:ext cx="3609473" cy="0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ïšļíďé"/>
            <p:cNvSpPr/>
            <p:nvPr/>
          </p:nvSpPr>
          <p:spPr bwMode="auto">
            <a:xfrm>
              <a:off x="7543799" y="1637189"/>
              <a:ext cx="3524400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100" dirty="0">
                <a:cs typeface="+mn-ea"/>
                <a:sym typeface="+mn-lt"/>
              </a:endParaRPr>
            </a:p>
            <a:p>
              <a:pPr marL="171450" indent="-171450" algn="r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1100" dirty="0" err="1">
                  <a:cs typeface="+mn-ea"/>
                  <a:sym typeface="+mn-lt"/>
                </a:rPr>
                <a:t>iSlide</a:t>
              </a:r>
              <a:r>
                <a:rPr lang="en-US" altLang="zh-CN" sz="11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</p:txBody>
        </p:sp>
        <p:sp>
          <p:nvSpPr>
            <p:cNvPr id="12" name="iṧľíḓè"/>
            <p:cNvSpPr txBox="1"/>
            <p:nvPr/>
          </p:nvSpPr>
          <p:spPr bwMode="auto">
            <a:xfrm>
              <a:off x="7543799" y="1224309"/>
              <a:ext cx="352440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cs typeface="+mn-ea"/>
                  <a:sym typeface="+mn-lt"/>
                </a:rPr>
                <a:t>输入标题</a:t>
              </a:r>
              <a:endParaRPr lang="en-US" altLang="zh-CN" sz="1800" b="1" dirty="0">
                <a:cs typeface="+mn-ea"/>
                <a:sym typeface="+mn-lt"/>
              </a:endParaRPr>
            </a:p>
          </p:txBody>
        </p:sp>
        <p:sp>
          <p:nvSpPr>
            <p:cNvPr id="13" name="ïsľïḓé"/>
            <p:cNvSpPr/>
            <p:nvPr/>
          </p:nvSpPr>
          <p:spPr bwMode="auto">
            <a:xfrm>
              <a:off x="7997152" y="3402535"/>
              <a:ext cx="3524400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100" dirty="0">
                <a:cs typeface="+mn-ea"/>
                <a:sym typeface="+mn-lt"/>
              </a:endParaRPr>
            </a:p>
            <a:p>
              <a:pPr marL="171450" indent="-171450" algn="r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1100" dirty="0" err="1">
                  <a:cs typeface="+mn-ea"/>
                  <a:sym typeface="+mn-lt"/>
                </a:rPr>
                <a:t>iSlide</a:t>
              </a:r>
              <a:r>
                <a:rPr lang="en-US" altLang="zh-CN" sz="11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</p:txBody>
        </p:sp>
        <p:sp>
          <p:nvSpPr>
            <p:cNvPr id="14" name="íšļîḓè"/>
            <p:cNvSpPr txBox="1"/>
            <p:nvPr/>
          </p:nvSpPr>
          <p:spPr bwMode="auto">
            <a:xfrm>
              <a:off x="7997152" y="2989655"/>
              <a:ext cx="352440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cs typeface="+mn-ea"/>
                  <a:sym typeface="+mn-lt"/>
                </a:rPr>
                <a:t>输入标题</a:t>
              </a:r>
              <a:endParaRPr lang="en-US" altLang="zh-CN" sz="1800" b="1" dirty="0">
                <a:cs typeface="+mn-ea"/>
                <a:sym typeface="+mn-lt"/>
              </a:endParaRPr>
            </a:p>
          </p:txBody>
        </p:sp>
        <p:sp>
          <p:nvSpPr>
            <p:cNvPr id="15" name="íṡľîďé"/>
            <p:cNvSpPr/>
            <p:nvPr/>
          </p:nvSpPr>
          <p:spPr bwMode="auto">
            <a:xfrm>
              <a:off x="7543799" y="5167882"/>
              <a:ext cx="3524400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100" dirty="0">
                <a:cs typeface="+mn-ea"/>
                <a:sym typeface="+mn-lt"/>
              </a:endParaRPr>
            </a:p>
            <a:p>
              <a:pPr marL="171450" indent="-171450" algn="r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1100" dirty="0" err="1">
                  <a:cs typeface="+mn-ea"/>
                  <a:sym typeface="+mn-lt"/>
                </a:rPr>
                <a:t>iSlide</a:t>
              </a:r>
              <a:r>
                <a:rPr lang="en-US" altLang="zh-CN" sz="11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</p:txBody>
        </p:sp>
        <p:sp>
          <p:nvSpPr>
            <p:cNvPr id="16" name="ïṡ1îdè"/>
            <p:cNvSpPr txBox="1"/>
            <p:nvPr/>
          </p:nvSpPr>
          <p:spPr bwMode="auto">
            <a:xfrm>
              <a:off x="7543799" y="4755002"/>
              <a:ext cx="352440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cs typeface="+mn-ea"/>
                  <a:sym typeface="+mn-lt"/>
                </a:rPr>
                <a:t>输入标题</a:t>
              </a:r>
              <a:endParaRPr lang="en-US" altLang="zh-CN" sz="1800" b="1" dirty="0">
                <a:cs typeface="+mn-ea"/>
                <a:sym typeface="+mn-lt"/>
              </a:endParaRPr>
            </a:p>
          </p:txBody>
        </p:sp>
        <p:sp>
          <p:nvSpPr>
            <p:cNvPr id="17" name="íṣlíḍê"/>
            <p:cNvSpPr/>
            <p:nvPr/>
          </p:nvSpPr>
          <p:spPr bwMode="auto">
            <a:xfrm>
              <a:off x="1124864" y="1637189"/>
              <a:ext cx="3524400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1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1100" dirty="0" err="1">
                  <a:cs typeface="+mn-ea"/>
                  <a:sym typeface="+mn-lt"/>
                </a:rPr>
                <a:t>iSlide</a:t>
              </a:r>
              <a:r>
                <a:rPr lang="en-US" altLang="zh-CN" sz="11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</p:txBody>
        </p:sp>
        <p:sp>
          <p:nvSpPr>
            <p:cNvPr id="18" name="íşḻiďe"/>
            <p:cNvSpPr txBox="1"/>
            <p:nvPr/>
          </p:nvSpPr>
          <p:spPr bwMode="auto">
            <a:xfrm>
              <a:off x="1124864" y="1224309"/>
              <a:ext cx="352440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cs typeface="+mn-ea"/>
                  <a:sym typeface="+mn-lt"/>
                </a:rPr>
                <a:t>输入标题</a:t>
              </a:r>
              <a:endParaRPr lang="en-US" altLang="zh-CN" sz="1800" b="1" dirty="0">
                <a:cs typeface="+mn-ea"/>
                <a:sym typeface="+mn-lt"/>
              </a:endParaRPr>
            </a:p>
          </p:txBody>
        </p:sp>
        <p:sp>
          <p:nvSpPr>
            <p:cNvPr id="19" name="ïṩļîdè"/>
            <p:cNvSpPr/>
            <p:nvPr/>
          </p:nvSpPr>
          <p:spPr bwMode="auto">
            <a:xfrm>
              <a:off x="667887" y="3402535"/>
              <a:ext cx="3524400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1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1100" dirty="0" err="1">
                  <a:cs typeface="+mn-ea"/>
                  <a:sym typeface="+mn-lt"/>
                </a:rPr>
                <a:t>iSlide</a:t>
              </a:r>
              <a:r>
                <a:rPr lang="en-US" altLang="zh-CN" sz="11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</p:txBody>
        </p:sp>
        <p:sp>
          <p:nvSpPr>
            <p:cNvPr id="20" name="ï$1idé"/>
            <p:cNvSpPr txBox="1"/>
            <p:nvPr/>
          </p:nvSpPr>
          <p:spPr bwMode="auto">
            <a:xfrm>
              <a:off x="667887" y="2989655"/>
              <a:ext cx="352440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cs typeface="+mn-ea"/>
                  <a:sym typeface="+mn-lt"/>
                </a:rPr>
                <a:t>输入标题</a:t>
              </a:r>
              <a:endParaRPr lang="en-US" altLang="zh-CN" sz="1800" b="1" dirty="0">
                <a:cs typeface="+mn-ea"/>
                <a:sym typeface="+mn-lt"/>
              </a:endParaRPr>
            </a:p>
          </p:txBody>
        </p:sp>
        <p:sp>
          <p:nvSpPr>
            <p:cNvPr id="21" name="íṥḻîḑè"/>
            <p:cNvSpPr/>
            <p:nvPr/>
          </p:nvSpPr>
          <p:spPr bwMode="auto">
            <a:xfrm>
              <a:off x="1124864" y="5167882"/>
              <a:ext cx="3524400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1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1100" dirty="0" err="1">
                  <a:cs typeface="+mn-ea"/>
                  <a:sym typeface="+mn-lt"/>
                </a:rPr>
                <a:t>iSlide</a:t>
              </a:r>
              <a:r>
                <a:rPr lang="en-US" altLang="zh-CN" sz="11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</p:txBody>
        </p:sp>
        <p:sp>
          <p:nvSpPr>
            <p:cNvPr id="22" name="í$ḻiḑe"/>
            <p:cNvSpPr txBox="1"/>
            <p:nvPr/>
          </p:nvSpPr>
          <p:spPr bwMode="auto">
            <a:xfrm>
              <a:off x="1124864" y="4755002"/>
              <a:ext cx="3524400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cs typeface="+mn-ea"/>
                  <a:sym typeface="+mn-lt"/>
                </a:rPr>
                <a:t>输入标题</a:t>
              </a:r>
              <a:endParaRPr lang="en-US" altLang="zh-CN" sz="1800" b="1" dirty="0">
                <a:cs typeface="+mn-ea"/>
                <a:sym typeface="+mn-lt"/>
              </a:endParaRPr>
            </a:p>
          </p:txBody>
        </p:sp>
        <p:grpSp>
          <p:nvGrpSpPr>
            <p:cNvPr id="23" name="iślîḑê"/>
            <p:cNvGrpSpPr/>
            <p:nvPr/>
          </p:nvGrpSpPr>
          <p:grpSpPr>
            <a:xfrm>
              <a:off x="5063669" y="2520084"/>
              <a:ext cx="2064662" cy="2064662"/>
              <a:chOff x="1046988" y="1595970"/>
              <a:chExt cx="3901922" cy="3901922"/>
            </a:xfrm>
          </p:grpSpPr>
          <p:sp>
            <p:nvSpPr>
              <p:cNvPr id="24" name="îşľîḋê"/>
              <p:cNvSpPr/>
              <p:nvPr/>
            </p:nvSpPr>
            <p:spPr>
              <a:xfrm>
                <a:off x="1046988" y="1595970"/>
                <a:ext cx="3901922" cy="3901922"/>
              </a:xfrm>
              <a:prstGeom prst="ellipse">
                <a:avLst/>
              </a:prstGeom>
              <a:blipFill dpi="0" rotWithShape="1">
                <a:blip r:embed="rId5"/>
                <a:srcRect/>
                <a:tile tx="0" ty="2540000" sx="100000" sy="100000" flip="none" algn="b"/>
              </a:blipFill>
              <a:ln w="63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25" name="îśľiḓè"/>
              <p:cNvSpPr/>
              <p:nvPr/>
            </p:nvSpPr>
            <p:spPr>
              <a:xfrm>
                <a:off x="1620343" y="2169325"/>
                <a:ext cx="2755212" cy="2755212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b="1" dirty="0">
                    <a:cs typeface="+mn-ea"/>
                    <a:sym typeface="+mn-lt"/>
                  </a:rPr>
                  <a:t>keywords</a:t>
                </a:r>
                <a:endParaRPr lang="zh-CN" altLang="en-US" b="1" dirty="0"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产品介绍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21989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545853"/>
            <a:ext cx="10848975" cy="4600947"/>
            <a:chOff x="669925" y="1545853"/>
            <a:chExt cx="10848975" cy="4600947"/>
          </a:xfrm>
        </p:grpSpPr>
        <p:sp>
          <p:nvSpPr>
            <p:cNvPr id="8" name="íš1ïdè"/>
            <p:cNvSpPr/>
            <p:nvPr/>
          </p:nvSpPr>
          <p:spPr bwMode="auto">
            <a:xfrm>
              <a:off x="1498383" y="3969347"/>
              <a:ext cx="553278" cy="411820"/>
            </a:xfrm>
            <a:custGeom>
              <a:avLst/>
              <a:gdLst>
                <a:gd name="connsiteX0" fmla="*/ 36795 w 606651"/>
                <a:gd name="connsiteY0" fmla="*/ 106977 h 451548"/>
                <a:gd name="connsiteX1" fmla="*/ 91546 w 606651"/>
                <a:gd name="connsiteY1" fmla="*/ 106977 h 451548"/>
                <a:gd name="connsiteX2" fmla="*/ 212272 w 606651"/>
                <a:gd name="connsiteY2" fmla="*/ 106977 h 451548"/>
                <a:gd name="connsiteX3" fmla="*/ 240008 w 606651"/>
                <a:gd name="connsiteY3" fmla="*/ 118743 h 451548"/>
                <a:gd name="connsiteX4" fmla="*/ 266302 w 606651"/>
                <a:gd name="connsiteY4" fmla="*/ 145876 h 451548"/>
                <a:gd name="connsiteX5" fmla="*/ 294038 w 606651"/>
                <a:gd name="connsiteY5" fmla="*/ 157642 h 451548"/>
                <a:gd name="connsiteX6" fmla="*/ 498775 w 606651"/>
                <a:gd name="connsiteY6" fmla="*/ 157642 h 451548"/>
                <a:gd name="connsiteX7" fmla="*/ 515128 w 606651"/>
                <a:gd name="connsiteY7" fmla="*/ 173890 h 451548"/>
                <a:gd name="connsiteX8" fmla="*/ 515128 w 606651"/>
                <a:gd name="connsiteY8" fmla="*/ 344535 h 451548"/>
                <a:gd name="connsiteX9" fmla="*/ 515128 w 606651"/>
                <a:gd name="connsiteY9" fmla="*/ 414810 h 451548"/>
                <a:gd name="connsiteX10" fmla="*/ 478333 w 606651"/>
                <a:gd name="connsiteY10" fmla="*/ 451548 h 451548"/>
                <a:gd name="connsiteX11" fmla="*/ 36795 w 606651"/>
                <a:gd name="connsiteY11" fmla="*/ 451548 h 451548"/>
                <a:gd name="connsiteX12" fmla="*/ 0 w 606651"/>
                <a:gd name="connsiteY12" fmla="*/ 414810 h 451548"/>
                <a:gd name="connsiteX13" fmla="*/ 0 w 606651"/>
                <a:gd name="connsiteY13" fmla="*/ 143715 h 451548"/>
                <a:gd name="connsiteX14" fmla="*/ 36795 w 606651"/>
                <a:gd name="connsiteY14" fmla="*/ 106977 h 451548"/>
                <a:gd name="connsiteX15" fmla="*/ 128318 w 606651"/>
                <a:gd name="connsiteY15" fmla="*/ 0 h 451548"/>
                <a:gd name="connsiteX16" fmla="*/ 303795 w 606651"/>
                <a:gd name="connsiteY16" fmla="*/ 0 h 451548"/>
                <a:gd name="connsiteX17" fmla="*/ 331531 w 606651"/>
                <a:gd name="connsiteY17" fmla="*/ 11686 h 451548"/>
                <a:gd name="connsiteX18" fmla="*/ 357825 w 606651"/>
                <a:gd name="connsiteY18" fmla="*/ 38900 h 451548"/>
                <a:gd name="connsiteX19" fmla="*/ 385561 w 606651"/>
                <a:gd name="connsiteY19" fmla="*/ 50586 h 451548"/>
                <a:gd name="connsiteX20" fmla="*/ 590298 w 606651"/>
                <a:gd name="connsiteY20" fmla="*/ 50586 h 451548"/>
                <a:gd name="connsiteX21" fmla="*/ 606651 w 606651"/>
                <a:gd name="connsiteY21" fmla="*/ 66915 h 451548"/>
                <a:gd name="connsiteX22" fmla="*/ 606651 w 606651"/>
                <a:gd name="connsiteY22" fmla="*/ 307761 h 451548"/>
                <a:gd name="connsiteX23" fmla="*/ 569856 w 606651"/>
                <a:gd name="connsiteY23" fmla="*/ 344500 h 451548"/>
                <a:gd name="connsiteX24" fmla="*/ 531458 w 606651"/>
                <a:gd name="connsiteY24" fmla="*/ 344500 h 451548"/>
                <a:gd name="connsiteX25" fmla="*/ 531458 w 606651"/>
                <a:gd name="connsiteY25" fmla="*/ 173851 h 451548"/>
                <a:gd name="connsiteX26" fmla="*/ 498751 w 606651"/>
                <a:gd name="connsiteY26" fmla="*/ 141194 h 451548"/>
                <a:gd name="connsiteX27" fmla="*/ 294015 w 606651"/>
                <a:gd name="connsiteY27" fmla="*/ 141194 h 451548"/>
                <a:gd name="connsiteX28" fmla="*/ 278062 w 606651"/>
                <a:gd name="connsiteY28" fmla="*/ 134470 h 451548"/>
                <a:gd name="connsiteX29" fmla="*/ 251689 w 606651"/>
                <a:gd name="connsiteY29" fmla="*/ 107336 h 451548"/>
                <a:gd name="connsiteX30" fmla="*/ 212249 w 606651"/>
                <a:gd name="connsiteY30" fmla="*/ 90607 h 451548"/>
                <a:gd name="connsiteX31" fmla="*/ 91523 w 606651"/>
                <a:gd name="connsiteY31" fmla="*/ 90607 h 451548"/>
                <a:gd name="connsiteX32" fmla="*/ 91523 w 606651"/>
                <a:gd name="connsiteY32" fmla="*/ 36739 h 451548"/>
                <a:gd name="connsiteX33" fmla="*/ 128318 w 606651"/>
                <a:gd name="connsiteY33" fmla="*/ 0 h 45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6651" h="451548">
                  <a:moveTo>
                    <a:pt x="36795" y="106977"/>
                  </a:moveTo>
                  <a:lnTo>
                    <a:pt x="91546" y="106977"/>
                  </a:lnTo>
                  <a:lnTo>
                    <a:pt x="212272" y="106977"/>
                  </a:lnTo>
                  <a:cubicBezTo>
                    <a:pt x="221330" y="106977"/>
                    <a:pt x="233675" y="112260"/>
                    <a:pt x="240008" y="118743"/>
                  </a:cubicBezTo>
                  <a:lnTo>
                    <a:pt x="266302" y="145876"/>
                  </a:lnTo>
                  <a:cubicBezTo>
                    <a:pt x="272554" y="152360"/>
                    <a:pt x="284980" y="157642"/>
                    <a:pt x="294038" y="157642"/>
                  </a:cubicBezTo>
                  <a:lnTo>
                    <a:pt x="498775" y="157642"/>
                  </a:lnTo>
                  <a:cubicBezTo>
                    <a:pt x="507833" y="157642"/>
                    <a:pt x="515128" y="164926"/>
                    <a:pt x="515128" y="173890"/>
                  </a:cubicBezTo>
                  <a:lnTo>
                    <a:pt x="515128" y="344535"/>
                  </a:lnTo>
                  <a:lnTo>
                    <a:pt x="515128" y="414810"/>
                  </a:lnTo>
                  <a:cubicBezTo>
                    <a:pt x="515128" y="435060"/>
                    <a:pt x="498695" y="451548"/>
                    <a:pt x="478333" y="451548"/>
                  </a:cubicBezTo>
                  <a:lnTo>
                    <a:pt x="36795" y="451548"/>
                  </a:lnTo>
                  <a:cubicBezTo>
                    <a:pt x="16433" y="451548"/>
                    <a:pt x="0" y="435060"/>
                    <a:pt x="0" y="414810"/>
                  </a:cubicBezTo>
                  <a:lnTo>
                    <a:pt x="0" y="143715"/>
                  </a:lnTo>
                  <a:cubicBezTo>
                    <a:pt x="0" y="123385"/>
                    <a:pt x="16433" y="106977"/>
                    <a:pt x="36795" y="106977"/>
                  </a:cubicBezTo>
                  <a:close/>
                  <a:moveTo>
                    <a:pt x="128318" y="0"/>
                  </a:moveTo>
                  <a:lnTo>
                    <a:pt x="303795" y="0"/>
                  </a:lnTo>
                  <a:cubicBezTo>
                    <a:pt x="312853" y="0"/>
                    <a:pt x="325279" y="5283"/>
                    <a:pt x="331531" y="11686"/>
                  </a:cubicBezTo>
                  <a:lnTo>
                    <a:pt x="357825" y="38900"/>
                  </a:lnTo>
                  <a:cubicBezTo>
                    <a:pt x="364158" y="45384"/>
                    <a:pt x="376583" y="50586"/>
                    <a:pt x="385561" y="50586"/>
                  </a:cubicBezTo>
                  <a:lnTo>
                    <a:pt x="590298" y="50586"/>
                  </a:lnTo>
                  <a:cubicBezTo>
                    <a:pt x="599356" y="50586"/>
                    <a:pt x="606651" y="57950"/>
                    <a:pt x="606651" y="66915"/>
                  </a:cubicBezTo>
                  <a:lnTo>
                    <a:pt x="606651" y="307761"/>
                  </a:lnTo>
                  <a:cubicBezTo>
                    <a:pt x="606651" y="328091"/>
                    <a:pt x="590218" y="344500"/>
                    <a:pt x="569856" y="344500"/>
                  </a:cubicBezTo>
                  <a:lnTo>
                    <a:pt x="531458" y="344500"/>
                  </a:lnTo>
                  <a:lnTo>
                    <a:pt x="531458" y="173851"/>
                  </a:lnTo>
                  <a:cubicBezTo>
                    <a:pt x="531458" y="155921"/>
                    <a:pt x="516788" y="141194"/>
                    <a:pt x="498751" y="141194"/>
                  </a:cubicBezTo>
                  <a:lnTo>
                    <a:pt x="294015" y="141194"/>
                  </a:lnTo>
                  <a:cubicBezTo>
                    <a:pt x="289446" y="141194"/>
                    <a:pt x="281189" y="137752"/>
                    <a:pt x="278062" y="134470"/>
                  </a:cubicBezTo>
                  <a:lnTo>
                    <a:pt x="251689" y="107336"/>
                  </a:lnTo>
                  <a:cubicBezTo>
                    <a:pt x="242310" y="97651"/>
                    <a:pt x="225716" y="90607"/>
                    <a:pt x="212249" y="90607"/>
                  </a:cubicBezTo>
                  <a:lnTo>
                    <a:pt x="91523" y="90607"/>
                  </a:lnTo>
                  <a:lnTo>
                    <a:pt x="91523" y="36739"/>
                  </a:lnTo>
                  <a:cubicBezTo>
                    <a:pt x="91523" y="16409"/>
                    <a:pt x="108037" y="0"/>
                    <a:pt x="128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ïSḻïḍê"/>
            <p:cNvSpPr/>
            <p:nvPr/>
          </p:nvSpPr>
          <p:spPr bwMode="auto">
            <a:xfrm>
              <a:off x="5846097" y="3991671"/>
              <a:ext cx="499807" cy="437504"/>
            </a:xfrm>
            <a:custGeom>
              <a:avLst/>
              <a:gdLst>
                <a:gd name="T0" fmla="*/ 215 w 406"/>
                <a:gd name="T1" fmla="*/ 162 h 356"/>
                <a:gd name="T2" fmla="*/ 157 w 406"/>
                <a:gd name="T3" fmla="*/ 102 h 356"/>
                <a:gd name="T4" fmla="*/ 19 w 406"/>
                <a:gd name="T5" fmla="*/ 242 h 356"/>
                <a:gd name="T6" fmla="*/ 0 w 406"/>
                <a:gd name="T7" fmla="*/ 224 h 356"/>
                <a:gd name="T8" fmla="*/ 157 w 406"/>
                <a:gd name="T9" fmla="*/ 64 h 356"/>
                <a:gd name="T10" fmla="*/ 216 w 406"/>
                <a:gd name="T11" fmla="*/ 124 h 356"/>
                <a:gd name="T12" fmla="*/ 315 w 406"/>
                <a:gd name="T13" fmla="*/ 28 h 356"/>
                <a:gd name="T14" fmla="*/ 287 w 406"/>
                <a:gd name="T15" fmla="*/ 0 h 356"/>
                <a:gd name="T16" fmla="*/ 362 w 406"/>
                <a:gd name="T17" fmla="*/ 0 h 356"/>
                <a:gd name="T18" fmla="*/ 362 w 406"/>
                <a:gd name="T19" fmla="*/ 74 h 356"/>
                <a:gd name="T20" fmla="*/ 334 w 406"/>
                <a:gd name="T21" fmla="*/ 47 h 356"/>
                <a:gd name="T22" fmla="*/ 215 w 406"/>
                <a:gd name="T23" fmla="*/ 162 h 356"/>
                <a:gd name="T24" fmla="*/ 66 w 406"/>
                <a:gd name="T25" fmla="*/ 356 h 356"/>
                <a:gd name="T26" fmla="*/ 156 w 406"/>
                <a:gd name="T27" fmla="*/ 356 h 356"/>
                <a:gd name="T28" fmla="*/ 156 w 406"/>
                <a:gd name="T29" fmla="*/ 230 h 356"/>
                <a:gd name="T30" fmla="*/ 66 w 406"/>
                <a:gd name="T31" fmla="*/ 230 h 356"/>
                <a:gd name="T32" fmla="*/ 66 w 406"/>
                <a:gd name="T33" fmla="*/ 356 h 356"/>
                <a:gd name="T34" fmla="*/ 191 w 406"/>
                <a:gd name="T35" fmla="*/ 356 h 356"/>
                <a:gd name="T36" fmla="*/ 281 w 406"/>
                <a:gd name="T37" fmla="*/ 356 h 356"/>
                <a:gd name="T38" fmla="*/ 281 w 406"/>
                <a:gd name="T39" fmla="*/ 190 h 356"/>
                <a:gd name="T40" fmla="*/ 191 w 406"/>
                <a:gd name="T41" fmla="*/ 190 h 356"/>
                <a:gd name="T42" fmla="*/ 191 w 406"/>
                <a:gd name="T43" fmla="*/ 356 h 356"/>
                <a:gd name="T44" fmla="*/ 316 w 406"/>
                <a:gd name="T45" fmla="*/ 106 h 356"/>
                <a:gd name="T46" fmla="*/ 316 w 406"/>
                <a:gd name="T47" fmla="*/ 356 h 356"/>
                <a:gd name="T48" fmla="*/ 406 w 406"/>
                <a:gd name="T49" fmla="*/ 356 h 356"/>
                <a:gd name="T50" fmla="*/ 406 w 406"/>
                <a:gd name="T51" fmla="*/ 106 h 356"/>
                <a:gd name="T52" fmla="*/ 316 w 406"/>
                <a:gd name="T53" fmla="*/ 10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6" h="356">
                  <a:moveTo>
                    <a:pt x="215" y="162"/>
                  </a:moveTo>
                  <a:lnTo>
                    <a:pt x="157" y="102"/>
                  </a:lnTo>
                  <a:lnTo>
                    <a:pt x="19" y="242"/>
                  </a:lnTo>
                  <a:lnTo>
                    <a:pt x="0" y="224"/>
                  </a:lnTo>
                  <a:lnTo>
                    <a:pt x="157" y="64"/>
                  </a:lnTo>
                  <a:lnTo>
                    <a:pt x="216" y="124"/>
                  </a:lnTo>
                  <a:lnTo>
                    <a:pt x="315" y="28"/>
                  </a:lnTo>
                  <a:lnTo>
                    <a:pt x="287" y="0"/>
                  </a:lnTo>
                  <a:lnTo>
                    <a:pt x="362" y="0"/>
                  </a:lnTo>
                  <a:lnTo>
                    <a:pt x="362" y="74"/>
                  </a:lnTo>
                  <a:lnTo>
                    <a:pt x="334" y="47"/>
                  </a:lnTo>
                  <a:lnTo>
                    <a:pt x="215" y="162"/>
                  </a:lnTo>
                  <a:close/>
                  <a:moveTo>
                    <a:pt x="66" y="356"/>
                  </a:moveTo>
                  <a:lnTo>
                    <a:pt x="156" y="356"/>
                  </a:lnTo>
                  <a:lnTo>
                    <a:pt x="156" y="230"/>
                  </a:lnTo>
                  <a:lnTo>
                    <a:pt x="66" y="230"/>
                  </a:lnTo>
                  <a:lnTo>
                    <a:pt x="66" y="356"/>
                  </a:lnTo>
                  <a:close/>
                  <a:moveTo>
                    <a:pt x="191" y="356"/>
                  </a:moveTo>
                  <a:lnTo>
                    <a:pt x="281" y="356"/>
                  </a:lnTo>
                  <a:lnTo>
                    <a:pt x="281" y="190"/>
                  </a:lnTo>
                  <a:lnTo>
                    <a:pt x="191" y="190"/>
                  </a:lnTo>
                  <a:lnTo>
                    <a:pt x="191" y="356"/>
                  </a:lnTo>
                  <a:close/>
                  <a:moveTo>
                    <a:pt x="316" y="106"/>
                  </a:moveTo>
                  <a:lnTo>
                    <a:pt x="316" y="356"/>
                  </a:lnTo>
                  <a:lnTo>
                    <a:pt x="406" y="356"/>
                  </a:lnTo>
                  <a:lnTo>
                    <a:pt x="406" y="106"/>
                  </a:lnTo>
                  <a:lnTo>
                    <a:pt x="316" y="10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îṧḻíḑê"/>
            <p:cNvSpPr/>
            <p:nvPr/>
          </p:nvSpPr>
          <p:spPr bwMode="auto">
            <a:xfrm>
              <a:off x="7962624" y="3994369"/>
              <a:ext cx="587730" cy="434806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88862 h 440259"/>
                <a:gd name="T31" fmla="*/ 88862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278945 h 440259"/>
                <a:gd name="T47" fmla="*/ 278945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278945 h 440259"/>
                <a:gd name="T59" fmla="*/ 278945 h 440259"/>
                <a:gd name="T60" fmla="*/ 278945 h 440259"/>
                <a:gd name="T61" fmla="*/ 278945 h 440259"/>
                <a:gd name="T62" fmla="*/ 278945 h 440259"/>
                <a:gd name="T63" fmla="*/ 278945 h 440259"/>
                <a:gd name="T64" fmla="*/ 278945 h 440259"/>
                <a:gd name="T65" fmla="*/ 278945 h 440259"/>
                <a:gd name="T66" fmla="*/ 278945 h 440259"/>
                <a:gd name="T67" fmla="*/ 278945 h 440259"/>
                <a:gd name="T68" fmla="*/ 278945 h 440259"/>
                <a:gd name="T69" fmla="*/ 278945 h 440259"/>
                <a:gd name="T70" fmla="*/ 278945 h 440259"/>
                <a:gd name="T71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08" h="4896">
                  <a:moveTo>
                    <a:pt x="6608" y="638"/>
                  </a:moveTo>
                  <a:lnTo>
                    <a:pt x="6608" y="2638"/>
                  </a:lnTo>
                  <a:cubicBezTo>
                    <a:pt x="6608" y="2638"/>
                    <a:pt x="6180" y="2723"/>
                    <a:pt x="6092" y="2734"/>
                  </a:cubicBezTo>
                  <a:cubicBezTo>
                    <a:pt x="6004" y="2745"/>
                    <a:pt x="5728" y="2834"/>
                    <a:pt x="5528" y="2642"/>
                  </a:cubicBezTo>
                  <a:cubicBezTo>
                    <a:pt x="5219" y="2346"/>
                    <a:pt x="4122" y="1254"/>
                    <a:pt x="4122" y="1254"/>
                  </a:cubicBezTo>
                  <a:cubicBezTo>
                    <a:pt x="4122" y="1254"/>
                    <a:pt x="3932" y="1069"/>
                    <a:pt x="3629" y="1229"/>
                  </a:cubicBezTo>
                  <a:cubicBezTo>
                    <a:pt x="3350" y="1376"/>
                    <a:pt x="2936" y="1592"/>
                    <a:pt x="2764" y="1675"/>
                  </a:cubicBezTo>
                  <a:cubicBezTo>
                    <a:pt x="2437" y="1849"/>
                    <a:pt x="2167" y="1574"/>
                    <a:pt x="2167" y="1364"/>
                  </a:cubicBezTo>
                  <a:cubicBezTo>
                    <a:pt x="2167" y="1201"/>
                    <a:pt x="2269" y="1090"/>
                    <a:pt x="2414" y="1009"/>
                  </a:cubicBezTo>
                  <a:cubicBezTo>
                    <a:pt x="2808" y="770"/>
                    <a:pt x="3637" y="305"/>
                    <a:pt x="3983" y="121"/>
                  </a:cubicBezTo>
                  <a:cubicBezTo>
                    <a:pt x="4193" y="9"/>
                    <a:pt x="4344" y="0"/>
                    <a:pt x="4633" y="243"/>
                  </a:cubicBezTo>
                  <a:cubicBezTo>
                    <a:pt x="4988" y="541"/>
                    <a:pt x="5304" y="814"/>
                    <a:pt x="5304" y="814"/>
                  </a:cubicBezTo>
                  <a:cubicBezTo>
                    <a:pt x="5304" y="814"/>
                    <a:pt x="5407" y="900"/>
                    <a:pt x="5571" y="865"/>
                  </a:cubicBezTo>
                  <a:cubicBezTo>
                    <a:pt x="5975" y="780"/>
                    <a:pt x="6608" y="638"/>
                    <a:pt x="6608" y="638"/>
                  </a:cubicBezTo>
                  <a:close/>
                  <a:moveTo>
                    <a:pt x="2241" y="4027"/>
                  </a:moveTo>
                  <a:cubicBezTo>
                    <a:pt x="2294" y="3891"/>
                    <a:pt x="2277" y="3738"/>
                    <a:pt x="2175" y="3633"/>
                  </a:cubicBezTo>
                  <a:cubicBezTo>
                    <a:pt x="2083" y="3540"/>
                    <a:pt x="1950" y="3515"/>
                    <a:pt x="1822" y="3544"/>
                  </a:cubicBezTo>
                  <a:cubicBezTo>
                    <a:pt x="1858" y="3418"/>
                    <a:pt x="1838" y="3283"/>
                    <a:pt x="1746" y="3188"/>
                  </a:cubicBezTo>
                  <a:cubicBezTo>
                    <a:pt x="1654" y="3095"/>
                    <a:pt x="1521" y="3070"/>
                    <a:pt x="1394" y="3099"/>
                  </a:cubicBezTo>
                  <a:cubicBezTo>
                    <a:pt x="1429" y="2973"/>
                    <a:pt x="1409" y="2838"/>
                    <a:pt x="1317" y="2744"/>
                  </a:cubicBezTo>
                  <a:cubicBezTo>
                    <a:pt x="1173" y="2596"/>
                    <a:pt x="924" y="2602"/>
                    <a:pt x="760" y="2758"/>
                  </a:cubicBezTo>
                  <a:cubicBezTo>
                    <a:pt x="597" y="2915"/>
                    <a:pt x="492" y="3198"/>
                    <a:pt x="638" y="3365"/>
                  </a:cubicBezTo>
                  <a:cubicBezTo>
                    <a:pt x="783" y="3531"/>
                    <a:pt x="950" y="3430"/>
                    <a:pt x="1077" y="3401"/>
                  </a:cubicBezTo>
                  <a:cubicBezTo>
                    <a:pt x="1042" y="3527"/>
                    <a:pt x="936" y="3645"/>
                    <a:pt x="1066" y="3810"/>
                  </a:cubicBezTo>
                  <a:cubicBezTo>
                    <a:pt x="1197" y="3975"/>
                    <a:pt x="1378" y="3875"/>
                    <a:pt x="1506" y="3846"/>
                  </a:cubicBezTo>
                  <a:cubicBezTo>
                    <a:pt x="1470" y="3972"/>
                    <a:pt x="1369" y="4101"/>
                    <a:pt x="1494" y="4254"/>
                  </a:cubicBezTo>
                  <a:cubicBezTo>
                    <a:pt x="1621" y="4408"/>
                    <a:pt x="1829" y="4326"/>
                    <a:pt x="1966" y="4283"/>
                  </a:cubicBezTo>
                  <a:cubicBezTo>
                    <a:pt x="1913" y="4419"/>
                    <a:pt x="1799" y="4566"/>
                    <a:pt x="1945" y="4730"/>
                  </a:cubicBezTo>
                  <a:cubicBezTo>
                    <a:pt x="2090" y="4896"/>
                    <a:pt x="2426" y="4819"/>
                    <a:pt x="2590" y="4663"/>
                  </a:cubicBezTo>
                  <a:cubicBezTo>
                    <a:pt x="2753" y="4506"/>
                    <a:pt x="2769" y="4258"/>
                    <a:pt x="2625" y="4110"/>
                  </a:cubicBezTo>
                  <a:cubicBezTo>
                    <a:pt x="2526" y="4008"/>
                    <a:pt x="2378" y="3985"/>
                    <a:pt x="2241" y="4027"/>
                  </a:cubicBezTo>
                  <a:close/>
                  <a:moveTo>
                    <a:pt x="5233" y="2987"/>
                  </a:moveTo>
                  <a:cubicBezTo>
                    <a:pt x="4047" y="1802"/>
                    <a:pt x="4605" y="2359"/>
                    <a:pt x="3967" y="1720"/>
                  </a:cubicBezTo>
                  <a:cubicBezTo>
                    <a:pt x="3967" y="1720"/>
                    <a:pt x="3775" y="1529"/>
                    <a:pt x="3523" y="1640"/>
                  </a:cubicBezTo>
                  <a:cubicBezTo>
                    <a:pt x="3346" y="1718"/>
                    <a:pt x="3117" y="1824"/>
                    <a:pt x="2945" y="1905"/>
                  </a:cubicBezTo>
                  <a:cubicBezTo>
                    <a:pt x="2757" y="2004"/>
                    <a:pt x="2621" y="2034"/>
                    <a:pt x="2557" y="2034"/>
                  </a:cubicBezTo>
                  <a:cubicBezTo>
                    <a:pt x="2192" y="2031"/>
                    <a:pt x="1896" y="1738"/>
                    <a:pt x="1896" y="1373"/>
                  </a:cubicBezTo>
                  <a:cubicBezTo>
                    <a:pt x="1896" y="1137"/>
                    <a:pt x="2022" y="931"/>
                    <a:pt x="2209" y="814"/>
                  </a:cubicBezTo>
                  <a:cubicBezTo>
                    <a:pt x="2472" y="632"/>
                    <a:pt x="3078" y="310"/>
                    <a:pt x="3078" y="310"/>
                  </a:cubicBezTo>
                  <a:cubicBezTo>
                    <a:pt x="3078" y="310"/>
                    <a:pt x="2894" y="76"/>
                    <a:pt x="2489" y="76"/>
                  </a:cubicBezTo>
                  <a:cubicBezTo>
                    <a:pt x="2085" y="76"/>
                    <a:pt x="1240" y="629"/>
                    <a:pt x="1240" y="629"/>
                  </a:cubicBezTo>
                  <a:cubicBezTo>
                    <a:pt x="1240" y="629"/>
                    <a:pt x="1000" y="783"/>
                    <a:pt x="659" y="644"/>
                  </a:cubicBezTo>
                  <a:lnTo>
                    <a:pt x="0" y="415"/>
                  </a:lnTo>
                  <a:lnTo>
                    <a:pt x="0" y="2704"/>
                  </a:lnTo>
                  <a:cubicBezTo>
                    <a:pt x="0" y="2704"/>
                    <a:pt x="188" y="2758"/>
                    <a:pt x="357" y="2827"/>
                  </a:cubicBezTo>
                  <a:cubicBezTo>
                    <a:pt x="395" y="2719"/>
                    <a:pt x="457" y="2618"/>
                    <a:pt x="542" y="2535"/>
                  </a:cubicBezTo>
                  <a:cubicBezTo>
                    <a:pt x="822" y="2268"/>
                    <a:pt x="1287" y="2265"/>
                    <a:pt x="1542" y="2528"/>
                  </a:cubicBezTo>
                  <a:cubicBezTo>
                    <a:pt x="1619" y="2608"/>
                    <a:pt x="1673" y="2703"/>
                    <a:pt x="1700" y="2808"/>
                  </a:cubicBezTo>
                  <a:cubicBezTo>
                    <a:pt x="1803" y="2840"/>
                    <a:pt x="1896" y="2896"/>
                    <a:pt x="1971" y="2973"/>
                  </a:cubicBezTo>
                  <a:cubicBezTo>
                    <a:pt x="2048" y="3053"/>
                    <a:pt x="2101" y="3148"/>
                    <a:pt x="2129" y="3253"/>
                  </a:cubicBezTo>
                  <a:cubicBezTo>
                    <a:pt x="2231" y="3285"/>
                    <a:pt x="2324" y="3341"/>
                    <a:pt x="2399" y="3418"/>
                  </a:cubicBezTo>
                  <a:cubicBezTo>
                    <a:pt x="2484" y="3505"/>
                    <a:pt x="2540" y="3611"/>
                    <a:pt x="2566" y="3725"/>
                  </a:cubicBezTo>
                  <a:cubicBezTo>
                    <a:pt x="2674" y="3756"/>
                    <a:pt x="2771" y="3814"/>
                    <a:pt x="2849" y="3894"/>
                  </a:cubicBezTo>
                  <a:cubicBezTo>
                    <a:pt x="3002" y="4051"/>
                    <a:pt x="3056" y="4265"/>
                    <a:pt x="3023" y="4471"/>
                  </a:cubicBezTo>
                  <a:cubicBezTo>
                    <a:pt x="3024" y="4471"/>
                    <a:pt x="3024" y="4471"/>
                    <a:pt x="3024" y="4472"/>
                  </a:cubicBezTo>
                  <a:cubicBezTo>
                    <a:pt x="3027" y="4475"/>
                    <a:pt x="3119" y="4578"/>
                    <a:pt x="3177" y="4636"/>
                  </a:cubicBezTo>
                  <a:cubicBezTo>
                    <a:pt x="3290" y="4749"/>
                    <a:pt x="3475" y="4749"/>
                    <a:pt x="3588" y="4636"/>
                  </a:cubicBezTo>
                  <a:cubicBezTo>
                    <a:pt x="3700" y="4523"/>
                    <a:pt x="3701" y="4339"/>
                    <a:pt x="3588" y="4225"/>
                  </a:cubicBezTo>
                  <a:cubicBezTo>
                    <a:pt x="3584" y="4221"/>
                    <a:pt x="3180" y="3799"/>
                    <a:pt x="3213" y="3766"/>
                  </a:cubicBezTo>
                  <a:cubicBezTo>
                    <a:pt x="3245" y="3734"/>
                    <a:pt x="3759" y="4269"/>
                    <a:pt x="3769" y="4279"/>
                  </a:cubicBezTo>
                  <a:cubicBezTo>
                    <a:pt x="3882" y="4391"/>
                    <a:pt x="4066" y="4391"/>
                    <a:pt x="4179" y="4279"/>
                  </a:cubicBezTo>
                  <a:cubicBezTo>
                    <a:pt x="4292" y="4166"/>
                    <a:pt x="4292" y="3981"/>
                    <a:pt x="4179" y="3868"/>
                  </a:cubicBezTo>
                  <a:cubicBezTo>
                    <a:pt x="4174" y="3863"/>
                    <a:pt x="4151" y="3841"/>
                    <a:pt x="4142" y="3832"/>
                  </a:cubicBezTo>
                  <a:cubicBezTo>
                    <a:pt x="4142" y="3832"/>
                    <a:pt x="3632" y="3378"/>
                    <a:pt x="3671" y="3339"/>
                  </a:cubicBezTo>
                  <a:cubicBezTo>
                    <a:pt x="3710" y="3300"/>
                    <a:pt x="4343" y="3891"/>
                    <a:pt x="4345" y="3891"/>
                  </a:cubicBezTo>
                  <a:cubicBezTo>
                    <a:pt x="4458" y="3993"/>
                    <a:pt x="4634" y="3992"/>
                    <a:pt x="4743" y="3883"/>
                  </a:cubicBezTo>
                  <a:cubicBezTo>
                    <a:pt x="4850" y="3776"/>
                    <a:pt x="4852" y="3608"/>
                    <a:pt x="4758" y="3494"/>
                  </a:cubicBezTo>
                  <a:cubicBezTo>
                    <a:pt x="4756" y="3488"/>
                    <a:pt x="4275" y="2986"/>
                    <a:pt x="4312" y="2948"/>
                  </a:cubicBezTo>
                  <a:cubicBezTo>
                    <a:pt x="4351" y="2910"/>
                    <a:pt x="4826" y="3400"/>
                    <a:pt x="4827" y="3401"/>
                  </a:cubicBezTo>
                  <a:cubicBezTo>
                    <a:pt x="4940" y="3513"/>
                    <a:pt x="5124" y="3513"/>
                    <a:pt x="5238" y="3401"/>
                  </a:cubicBezTo>
                  <a:cubicBezTo>
                    <a:pt x="5350" y="3288"/>
                    <a:pt x="5350" y="3103"/>
                    <a:pt x="5238" y="2990"/>
                  </a:cubicBezTo>
                  <a:cubicBezTo>
                    <a:pt x="5236" y="2989"/>
                    <a:pt x="5234" y="2988"/>
                    <a:pt x="5233" y="29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îšļïḓé"/>
            <p:cNvSpPr/>
            <p:nvPr/>
          </p:nvSpPr>
          <p:spPr bwMode="auto">
            <a:xfrm>
              <a:off x="10167703" y="3931382"/>
              <a:ext cx="498546" cy="497793"/>
            </a:xfrm>
            <a:custGeom>
              <a:avLst/>
              <a:gdLst>
                <a:gd name="connsiteX0" fmla="*/ 402120 w 607639"/>
                <a:gd name="connsiteY0" fmla="*/ 85874 h 606722"/>
                <a:gd name="connsiteX1" fmla="*/ 607639 w 607639"/>
                <a:gd name="connsiteY1" fmla="*/ 342965 h 606722"/>
                <a:gd name="connsiteX2" fmla="*/ 343375 w 607639"/>
                <a:gd name="connsiteY2" fmla="*/ 606722 h 606722"/>
                <a:gd name="connsiteX3" fmla="*/ 85965 w 607639"/>
                <a:gd name="connsiteY3" fmla="*/ 401529 h 606722"/>
                <a:gd name="connsiteX4" fmla="*/ 91128 w 607639"/>
                <a:gd name="connsiteY4" fmla="*/ 379223 h 606722"/>
                <a:gd name="connsiteX5" fmla="*/ 111777 w 607639"/>
                <a:gd name="connsiteY5" fmla="*/ 369270 h 606722"/>
                <a:gd name="connsiteX6" fmla="*/ 369811 w 607639"/>
                <a:gd name="connsiteY6" fmla="*/ 369270 h 606722"/>
                <a:gd name="connsiteX7" fmla="*/ 369811 w 607639"/>
                <a:gd name="connsiteY7" fmla="*/ 111645 h 606722"/>
                <a:gd name="connsiteX8" fmla="*/ 379779 w 607639"/>
                <a:gd name="connsiteY8" fmla="*/ 91028 h 606722"/>
                <a:gd name="connsiteX9" fmla="*/ 402120 w 607639"/>
                <a:gd name="connsiteY9" fmla="*/ 85874 h 606722"/>
                <a:gd name="connsiteX10" fmla="*/ 290615 w 607639"/>
                <a:gd name="connsiteY10" fmla="*/ 0 h 606722"/>
                <a:gd name="connsiteX11" fmla="*/ 317051 w 607639"/>
                <a:gd name="connsiteY11" fmla="*/ 26394 h 606722"/>
                <a:gd name="connsiteX12" fmla="*/ 317051 w 607639"/>
                <a:gd name="connsiteY12" fmla="*/ 290163 h 606722"/>
                <a:gd name="connsiteX13" fmla="*/ 290615 w 607639"/>
                <a:gd name="connsiteY13" fmla="*/ 316557 h 606722"/>
                <a:gd name="connsiteX14" fmla="*/ 26436 w 607639"/>
                <a:gd name="connsiteY14" fmla="*/ 316557 h 606722"/>
                <a:gd name="connsiteX15" fmla="*/ 0 w 607639"/>
                <a:gd name="connsiteY15" fmla="*/ 290163 h 606722"/>
                <a:gd name="connsiteX16" fmla="*/ 290615 w 607639"/>
                <a:gd name="connsiteY1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7639" h="606722">
                  <a:moveTo>
                    <a:pt x="402120" y="85874"/>
                  </a:moveTo>
                  <a:cubicBezTo>
                    <a:pt x="523082" y="113333"/>
                    <a:pt x="607639" y="218996"/>
                    <a:pt x="607639" y="342965"/>
                  </a:cubicBezTo>
                  <a:cubicBezTo>
                    <a:pt x="607639" y="488352"/>
                    <a:pt x="489081" y="606722"/>
                    <a:pt x="343375" y="606722"/>
                  </a:cubicBezTo>
                  <a:cubicBezTo>
                    <a:pt x="219388" y="606722"/>
                    <a:pt x="113469" y="522299"/>
                    <a:pt x="85965" y="401529"/>
                  </a:cubicBezTo>
                  <a:cubicBezTo>
                    <a:pt x="84185" y="393708"/>
                    <a:pt x="86054" y="385533"/>
                    <a:pt x="91128" y="379223"/>
                  </a:cubicBezTo>
                  <a:cubicBezTo>
                    <a:pt x="96112" y="373002"/>
                    <a:pt x="103767" y="369270"/>
                    <a:pt x="111777" y="369270"/>
                  </a:cubicBezTo>
                  <a:lnTo>
                    <a:pt x="369811" y="369270"/>
                  </a:lnTo>
                  <a:lnTo>
                    <a:pt x="369811" y="111645"/>
                  </a:lnTo>
                  <a:cubicBezTo>
                    <a:pt x="369811" y="103647"/>
                    <a:pt x="373549" y="96004"/>
                    <a:pt x="379779" y="91028"/>
                  </a:cubicBezTo>
                  <a:cubicBezTo>
                    <a:pt x="386099" y="86051"/>
                    <a:pt x="394377" y="84185"/>
                    <a:pt x="402120" y="85874"/>
                  </a:cubicBezTo>
                  <a:close/>
                  <a:moveTo>
                    <a:pt x="290615" y="0"/>
                  </a:moveTo>
                  <a:cubicBezTo>
                    <a:pt x="305213" y="0"/>
                    <a:pt x="317051" y="11820"/>
                    <a:pt x="317051" y="26394"/>
                  </a:cubicBezTo>
                  <a:lnTo>
                    <a:pt x="317051" y="290163"/>
                  </a:lnTo>
                  <a:cubicBezTo>
                    <a:pt x="317051" y="304737"/>
                    <a:pt x="305213" y="316557"/>
                    <a:pt x="290615" y="316557"/>
                  </a:cubicBezTo>
                  <a:lnTo>
                    <a:pt x="26436" y="316557"/>
                  </a:lnTo>
                  <a:cubicBezTo>
                    <a:pt x="11838" y="316557"/>
                    <a:pt x="0" y="304737"/>
                    <a:pt x="0" y="290163"/>
                  </a:cubicBezTo>
                  <a:cubicBezTo>
                    <a:pt x="0" y="130196"/>
                    <a:pt x="130399" y="0"/>
                    <a:pt x="2906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îṥ1ïdé"/>
            <p:cNvSpPr/>
            <p:nvPr/>
          </p:nvSpPr>
          <p:spPr bwMode="auto">
            <a:xfrm>
              <a:off x="3669130" y="3934588"/>
              <a:ext cx="532762" cy="494587"/>
            </a:xfrm>
            <a:custGeom>
              <a:avLst/>
              <a:gdLst>
                <a:gd name="connsiteX0" fmla="*/ 331621 w 608704"/>
                <a:gd name="connsiteY0" fmla="*/ 496781 h 565088"/>
                <a:gd name="connsiteX1" fmla="*/ 441006 w 608704"/>
                <a:gd name="connsiteY1" fmla="*/ 496781 h 565088"/>
                <a:gd name="connsiteX2" fmla="*/ 446506 w 608704"/>
                <a:gd name="connsiteY2" fmla="*/ 497758 h 565088"/>
                <a:gd name="connsiteX3" fmla="*/ 454289 w 608704"/>
                <a:gd name="connsiteY3" fmla="*/ 504273 h 565088"/>
                <a:gd name="connsiteX4" fmla="*/ 456526 w 608704"/>
                <a:gd name="connsiteY4" fmla="*/ 512276 h 565088"/>
                <a:gd name="connsiteX5" fmla="*/ 456526 w 608704"/>
                <a:gd name="connsiteY5" fmla="*/ 517999 h 565088"/>
                <a:gd name="connsiteX6" fmla="*/ 456526 w 608704"/>
                <a:gd name="connsiteY6" fmla="*/ 549547 h 565088"/>
                <a:gd name="connsiteX7" fmla="*/ 441006 w 608704"/>
                <a:gd name="connsiteY7" fmla="*/ 565088 h 565088"/>
                <a:gd name="connsiteX8" fmla="*/ 331621 w 608704"/>
                <a:gd name="connsiteY8" fmla="*/ 565088 h 565088"/>
                <a:gd name="connsiteX9" fmla="*/ 316101 w 608704"/>
                <a:gd name="connsiteY9" fmla="*/ 549547 h 565088"/>
                <a:gd name="connsiteX10" fmla="*/ 316101 w 608704"/>
                <a:gd name="connsiteY10" fmla="*/ 517627 h 565088"/>
                <a:gd name="connsiteX11" fmla="*/ 316101 w 608704"/>
                <a:gd name="connsiteY11" fmla="*/ 512276 h 565088"/>
                <a:gd name="connsiteX12" fmla="*/ 318525 w 608704"/>
                <a:gd name="connsiteY12" fmla="*/ 503947 h 565088"/>
                <a:gd name="connsiteX13" fmla="*/ 326401 w 608704"/>
                <a:gd name="connsiteY13" fmla="*/ 497712 h 565088"/>
                <a:gd name="connsiteX14" fmla="*/ 331621 w 608704"/>
                <a:gd name="connsiteY14" fmla="*/ 496781 h 565088"/>
                <a:gd name="connsiteX15" fmla="*/ 166349 w 608704"/>
                <a:gd name="connsiteY15" fmla="*/ 496640 h 565088"/>
                <a:gd name="connsiteX16" fmla="*/ 275680 w 608704"/>
                <a:gd name="connsiteY16" fmla="*/ 496640 h 565088"/>
                <a:gd name="connsiteX17" fmla="*/ 282109 w 608704"/>
                <a:gd name="connsiteY17" fmla="*/ 498083 h 565088"/>
                <a:gd name="connsiteX18" fmla="*/ 289515 w 608704"/>
                <a:gd name="connsiteY18" fmla="*/ 505202 h 565088"/>
                <a:gd name="connsiteX19" fmla="*/ 291192 w 608704"/>
                <a:gd name="connsiteY19" fmla="*/ 512181 h 565088"/>
                <a:gd name="connsiteX20" fmla="*/ 291192 w 608704"/>
                <a:gd name="connsiteY20" fmla="*/ 518928 h 565088"/>
                <a:gd name="connsiteX21" fmla="*/ 291192 w 608704"/>
                <a:gd name="connsiteY21" fmla="*/ 549453 h 565088"/>
                <a:gd name="connsiteX22" fmla="*/ 275680 w 608704"/>
                <a:gd name="connsiteY22" fmla="*/ 564947 h 565088"/>
                <a:gd name="connsiteX23" fmla="*/ 166349 w 608704"/>
                <a:gd name="connsiteY23" fmla="*/ 564947 h 565088"/>
                <a:gd name="connsiteX24" fmla="*/ 150884 w 608704"/>
                <a:gd name="connsiteY24" fmla="*/ 549406 h 565088"/>
                <a:gd name="connsiteX25" fmla="*/ 150884 w 608704"/>
                <a:gd name="connsiteY25" fmla="*/ 516276 h 565088"/>
                <a:gd name="connsiteX26" fmla="*/ 150884 w 608704"/>
                <a:gd name="connsiteY26" fmla="*/ 512181 h 565088"/>
                <a:gd name="connsiteX27" fmla="*/ 153912 w 608704"/>
                <a:gd name="connsiteY27" fmla="*/ 502922 h 565088"/>
                <a:gd name="connsiteX28" fmla="*/ 162064 w 608704"/>
                <a:gd name="connsiteY28" fmla="*/ 497292 h 565088"/>
                <a:gd name="connsiteX29" fmla="*/ 166349 w 608704"/>
                <a:gd name="connsiteY29" fmla="*/ 496640 h 565088"/>
                <a:gd name="connsiteX30" fmla="*/ 560321 w 608704"/>
                <a:gd name="connsiteY30" fmla="*/ 169851 h 565088"/>
                <a:gd name="connsiteX31" fmla="*/ 572108 w 608704"/>
                <a:gd name="connsiteY31" fmla="*/ 175247 h 565088"/>
                <a:gd name="connsiteX32" fmla="*/ 577884 w 608704"/>
                <a:gd name="connsiteY32" fmla="*/ 346298 h 565088"/>
                <a:gd name="connsiteX33" fmla="*/ 535489 w 608704"/>
                <a:gd name="connsiteY33" fmla="*/ 388677 h 565088"/>
                <a:gd name="connsiteX34" fmla="*/ 492862 w 608704"/>
                <a:gd name="connsiteY34" fmla="*/ 424822 h 565088"/>
                <a:gd name="connsiteX35" fmla="*/ 455964 w 608704"/>
                <a:gd name="connsiteY35" fmla="*/ 451292 h 565088"/>
                <a:gd name="connsiteX36" fmla="*/ 446972 w 608704"/>
                <a:gd name="connsiteY36" fmla="*/ 468876 h 565088"/>
                <a:gd name="connsiteX37" fmla="*/ 446879 w 608704"/>
                <a:gd name="connsiteY37" fmla="*/ 478645 h 565088"/>
                <a:gd name="connsiteX38" fmla="*/ 441056 w 608704"/>
                <a:gd name="connsiteY38" fmla="*/ 478180 h 565088"/>
                <a:gd name="connsiteX39" fmla="*/ 331714 w 608704"/>
                <a:gd name="connsiteY39" fmla="*/ 478180 h 565088"/>
                <a:gd name="connsiteX40" fmla="*/ 326263 w 608704"/>
                <a:gd name="connsiteY40" fmla="*/ 478598 h 565088"/>
                <a:gd name="connsiteX41" fmla="*/ 326263 w 608704"/>
                <a:gd name="connsiteY41" fmla="*/ 409517 h 565088"/>
                <a:gd name="connsiteX42" fmla="*/ 327148 w 608704"/>
                <a:gd name="connsiteY42" fmla="*/ 404307 h 565088"/>
                <a:gd name="connsiteX43" fmla="*/ 434301 w 608704"/>
                <a:gd name="connsiteY43" fmla="*/ 313130 h 565088"/>
                <a:gd name="connsiteX44" fmla="*/ 441568 w 608704"/>
                <a:gd name="connsiteY44" fmla="*/ 309036 h 565088"/>
                <a:gd name="connsiteX45" fmla="*/ 476136 w 608704"/>
                <a:gd name="connsiteY45" fmla="*/ 274472 h 565088"/>
                <a:gd name="connsiteX46" fmla="*/ 487131 w 608704"/>
                <a:gd name="connsiteY46" fmla="*/ 269960 h 565088"/>
                <a:gd name="connsiteX47" fmla="*/ 498126 w 608704"/>
                <a:gd name="connsiteY47" fmla="*/ 274472 h 565088"/>
                <a:gd name="connsiteX48" fmla="*/ 510612 w 608704"/>
                <a:gd name="connsiteY48" fmla="*/ 286986 h 565088"/>
                <a:gd name="connsiteX49" fmla="*/ 513873 w 608704"/>
                <a:gd name="connsiteY49" fmla="*/ 290242 h 565088"/>
                <a:gd name="connsiteX50" fmla="*/ 513873 w 608704"/>
                <a:gd name="connsiteY50" fmla="*/ 312199 h 565088"/>
                <a:gd name="connsiteX51" fmla="*/ 445948 w 608704"/>
                <a:gd name="connsiteY51" fmla="*/ 379978 h 565088"/>
                <a:gd name="connsiteX52" fmla="*/ 445948 w 608704"/>
                <a:gd name="connsiteY52" fmla="*/ 388723 h 565088"/>
                <a:gd name="connsiteX53" fmla="*/ 447159 w 608704"/>
                <a:gd name="connsiteY53" fmla="*/ 389886 h 565088"/>
                <a:gd name="connsiteX54" fmla="*/ 451538 w 608704"/>
                <a:gd name="connsiteY54" fmla="*/ 391700 h 565088"/>
                <a:gd name="connsiteX55" fmla="*/ 455964 w 608704"/>
                <a:gd name="connsiteY55" fmla="*/ 389886 h 565088"/>
                <a:gd name="connsiteX56" fmla="*/ 533626 w 608704"/>
                <a:gd name="connsiteY56" fmla="*/ 312292 h 565088"/>
                <a:gd name="connsiteX57" fmla="*/ 533999 w 608704"/>
                <a:gd name="connsiteY57" fmla="*/ 209345 h 565088"/>
                <a:gd name="connsiteX58" fmla="*/ 535024 w 608704"/>
                <a:gd name="connsiteY58" fmla="*/ 188644 h 565088"/>
                <a:gd name="connsiteX59" fmla="*/ 535909 w 608704"/>
                <a:gd name="connsiteY59" fmla="*/ 187761 h 565088"/>
                <a:gd name="connsiteX60" fmla="*/ 549326 w 608704"/>
                <a:gd name="connsiteY60" fmla="*/ 174363 h 565088"/>
                <a:gd name="connsiteX61" fmla="*/ 560321 w 608704"/>
                <a:gd name="connsiteY61" fmla="*/ 169851 h 565088"/>
                <a:gd name="connsiteX62" fmla="*/ 48337 w 608704"/>
                <a:gd name="connsiteY62" fmla="*/ 169851 h 565088"/>
                <a:gd name="connsiteX63" fmla="*/ 59331 w 608704"/>
                <a:gd name="connsiteY63" fmla="*/ 174364 h 565088"/>
                <a:gd name="connsiteX64" fmla="*/ 72749 w 608704"/>
                <a:gd name="connsiteY64" fmla="*/ 187763 h 565088"/>
                <a:gd name="connsiteX65" fmla="*/ 73587 w 608704"/>
                <a:gd name="connsiteY65" fmla="*/ 188647 h 565088"/>
                <a:gd name="connsiteX66" fmla="*/ 74659 w 608704"/>
                <a:gd name="connsiteY66" fmla="*/ 209352 h 565088"/>
                <a:gd name="connsiteX67" fmla="*/ 75031 w 608704"/>
                <a:gd name="connsiteY67" fmla="*/ 312361 h 565088"/>
                <a:gd name="connsiteX68" fmla="*/ 152601 w 608704"/>
                <a:gd name="connsiteY68" fmla="*/ 389874 h 565088"/>
                <a:gd name="connsiteX69" fmla="*/ 157027 w 608704"/>
                <a:gd name="connsiteY69" fmla="*/ 391688 h 565088"/>
                <a:gd name="connsiteX70" fmla="*/ 161452 w 608704"/>
                <a:gd name="connsiteY70" fmla="*/ 389874 h 565088"/>
                <a:gd name="connsiteX71" fmla="*/ 162617 w 608704"/>
                <a:gd name="connsiteY71" fmla="*/ 388711 h 565088"/>
                <a:gd name="connsiteX72" fmla="*/ 162617 w 608704"/>
                <a:gd name="connsiteY72" fmla="*/ 379964 h 565088"/>
                <a:gd name="connsiteX73" fmla="*/ 94738 w 608704"/>
                <a:gd name="connsiteY73" fmla="*/ 312175 h 565088"/>
                <a:gd name="connsiteX74" fmla="*/ 94738 w 608704"/>
                <a:gd name="connsiteY74" fmla="*/ 290214 h 565088"/>
                <a:gd name="connsiteX75" fmla="*/ 97953 w 608704"/>
                <a:gd name="connsiteY75" fmla="*/ 286958 h 565088"/>
                <a:gd name="connsiteX76" fmla="*/ 110485 w 608704"/>
                <a:gd name="connsiteY76" fmla="*/ 274442 h 565088"/>
                <a:gd name="connsiteX77" fmla="*/ 121480 w 608704"/>
                <a:gd name="connsiteY77" fmla="*/ 269929 h 565088"/>
                <a:gd name="connsiteX78" fmla="*/ 132474 w 608704"/>
                <a:gd name="connsiteY78" fmla="*/ 274442 h 565088"/>
                <a:gd name="connsiteX79" fmla="*/ 167136 w 608704"/>
                <a:gd name="connsiteY79" fmla="*/ 309011 h 565088"/>
                <a:gd name="connsiteX80" fmla="*/ 174404 w 608704"/>
                <a:gd name="connsiteY80" fmla="*/ 313105 h 565088"/>
                <a:gd name="connsiteX81" fmla="*/ 281556 w 608704"/>
                <a:gd name="connsiteY81" fmla="*/ 404297 h 565088"/>
                <a:gd name="connsiteX82" fmla="*/ 282441 w 608704"/>
                <a:gd name="connsiteY82" fmla="*/ 409508 h 565088"/>
                <a:gd name="connsiteX83" fmla="*/ 282441 w 608704"/>
                <a:gd name="connsiteY83" fmla="*/ 478786 h 565088"/>
                <a:gd name="connsiteX84" fmla="*/ 275686 w 608704"/>
                <a:gd name="connsiteY84" fmla="*/ 478088 h 565088"/>
                <a:gd name="connsiteX85" fmla="*/ 166344 w 608704"/>
                <a:gd name="connsiteY85" fmla="*/ 478088 h 565088"/>
                <a:gd name="connsiteX86" fmla="*/ 161825 w 608704"/>
                <a:gd name="connsiteY86" fmla="*/ 478414 h 565088"/>
                <a:gd name="connsiteX87" fmla="*/ 161732 w 608704"/>
                <a:gd name="connsiteY87" fmla="*/ 468783 h 565088"/>
                <a:gd name="connsiteX88" fmla="*/ 152741 w 608704"/>
                <a:gd name="connsiteY88" fmla="*/ 451242 h 565088"/>
                <a:gd name="connsiteX89" fmla="*/ 115842 w 608704"/>
                <a:gd name="connsiteY89" fmla="*/ 424769 h 565088"/>
                <a:gd name="connsiteX90" fmla="*/ 73215 w 608704"/>
                <a:gd name="connsiteY90" fmla="*/ 388711 h 565088"/>
                <a:gd name="connsiteX91" fmla="*/ 30820 w 608704"/>
                <a:gd name="connsiteY91" fmla="*/ 346325 h 565088"/>
                <a:gd name="connsiteX92" fmla="*/ 36596 w 608704"/>
                <a:gd name="connsiteY92" fmla="*/ 175248 h 565088"/>
                <a:gd name="connsiteX93" fmla="*/ 48337 w 608704"/>
                <a:gd name="connsiteY93" fmla="*/ 169851 h 565088"/>
                <a:gd name="connsiteX94" fmla="*/ 101464 w 608704"/>
                <a:gd name="connsiteY94" fmla="*/ 164593 h 565088"/>
                <a:gd name="connsiteX95" fmla="*/ 112641 w 608704"/>
                <a:gd name="connsiteY95" fmla="*/ 169193 h 565088"/>
                <a:gd name="connsiteX96" fmla="*/ 131324 w 608704"/>
                <a:gd name="connsiteY96" fmla="*/ 188128 h 565088"/>
                <a:gd name="connsiteX97" fmla="*/ 131557 w 608704"/>
                <a:gd name="connsiteY97" fmla="*/ 209667 h 565088"/>
                <a:gd name="connsiteX98" fmla="*/ 117486 w 608704"/>
                <a:gd name="connsiteY98" fmla="*/ 224601 h 565088"/>
                <a:gd name="connsiteX99" fmla="*/ 94656 w 608704"/>
                <a:gd name="connsiteY99" fmla="*/ 264005 h 565088"/>
                <a:gd name="connsiteX100" fmla="*/ 81564 w 608704"/>
                <a:gd name="connsiteY100" fmla="*/ 277078 h 565088"/>
                <a:gd name="connsiteX101" fmla="*/ 77091 w 608704"/>
                <a:gd name="connsiteY101" fmla="*/ 282614 h 565088"/>
                <a:gd name="connsiteX102" fmla="*/ 74435 w 608704"/>
                <a:gd name="connsiteY102" fmla="*/ 275542 h 565088"/>
                <a:gd name="connsiteX103" fmla="*/ 73224 w 608704"/>
                <a:gd name="connsiteY103" fmla="*/ 252188 h 565088"/>
                <a:gd name="connsiteX104" fmla="*/ 89158 w 608704"/>
                <a:gd name="connsiteY104" fmla="*/ 221205 h 565088"/>
                <a:gd name="connsiteX105" fmla="*/ 96799 w 608704"/>
                <a:gd name="connsiteY105" fmla="*/ 197851 h 565088"/>
                <a:gd name="connsiteX106" fmla="*/ 86782 w 608704"/>
                <a:gd name="connsiteY106" fmla="*/ 175520 h 565088"/>
                <a:gd name="connsiteX107" fmla="*/ 85617 w 608704"/>
                <a:gd name="connsiteY107" fmla="*/ 174357 h 565088"/>
                <a:gd name="connsiteX108" fmla="*/ 90323 w 608704"/>
                <a:gd name="connsiteY108" fmla="*/ 169379 h 565088"/>
                <a:gd name="connsiteX109" fmla="*/ 101464 w 608704"/>
                <a:gd name="connsiteY109" fmla="*/ 164593 h 565088"/>
                <a:gd name="connsiteX110" fmla="*/ 507200 w 608704"/>
                <a:gd name="connsiteY110" fmla="*/ 164524 h 565088"/>
                <a:gd name="connsiteX111" fmla="*/ 518327 w 608704"/>
                <a:gd name="connsiteY111" fmla="*/ 169311 h 565088"/>
                <a:gd name="connsiteX112" fmla="*/ 523035 w 608704"/>
                <a:gd name="connsiteY112" fmla="*/ 174289 h 565088"/>
                <a:gd name="connsiteX113" fmla="*/ 521870 w 608704"/>
                <a:gd name="connsiteY113" fmla="*/ 175453 h 565088"/>
                <a:gd name="connsiteX114" fmla="*/ 511895 w 608704"/>
                <a:gd name="connsiteY114" fmla="*/ 197788 h 565088"/>
                <a:gd name="connsiteX115" fmla="*/ 519539 w 608704"/>
                <a:gd name="connsiteY115" fmla="*/ 221100 h 565088"/>
                <a:gd name="connsiteX116" fmla="*/ 535387 w 608704"/>
                <a:gd name="connsiteY116" fmla="*/ 252183 h 565088"/>
                <a:gd name="connsiteX117" fmla="*/ 534221 w 608704"/>
                <a:gd name="connsiteY117" fmla="*/ 275542 h 565088"/>
                <a:gd name="connsiteX118" fmla="*/ 531565 w 608704"/>
                <a:gd name="connsiteY118" fmla="*/ 282615 h 565088"/>
                <a:gd name="connsiteX119" fmla="*/ 527090 w 608704"/>
                <a:gd name="connsiteY119" fmla="*/ 277078 h 565088"/>
                <a:gd name="connsiteX120" fmla="*/ 513946 w 608704"/>
                <a:gd name="connsiteY120" fmla="*/ 264002 h 565088"/>
                <a:gd name="connsiteX121" fmla="*/ 491154 w 608704"/>
                <a:gd name="connsiteY121" fmla="*/ 224590 h 565088"/>
                <a:gd name="connsiteX122" fmla="*/ 477032 w 608704"/>
                <a:gd name="connsiteY122" fmla="*/ 209653 h 565088"/>
                <a:gd name="connsiteX123" fmla="*/ 477311 w 608704"/>
                <a:gd name="connsiteY123" fmla="*/ 188109 h 565088"/>
                <a:gd name="connsiteX124" fmla="*/ 496002 w 608704"/>
                <a:gd name="connsiteY124" fmla="*/ 169124 h 565088"/>
                <a:gd name="connsiteX125" fmla="*/ 507200 w 608704"/>
                <a:gd name="connsiteY125" fmla="*/ 164524 h 565088"/>
                <a:gd name="connsiteX126" fmla="*/ 255331 w 608704"/>
                <a:gd name="connsiteY126" fmla="*/ 53303 h 565088"/>
                <a:gd name="connsiteX127" fmla="*/ 244789 w 608704"/>
                <a:gd name="connsiteY127" fmla="*/ 55176 h 565088"/>
                <a:gd name="connsiteX128" fmla="*/ 240503 w 608704"/>
                <a:gd name="connsiteY128" fmla="*/ 74437 h 565088"/>
                <a:gd name="connsiteX129" fmla="*/ 282110 w 608704"/>
                <a:gd name="connsiteY129" fmla="*/ 139662 h 565088"/>
                <a:gd name="connsiteX130" fmla="*/ 268132 w 608704"/>
                <a:gd name="connsiteY130" fmla="*/ 139662 h 565088"/>
                <a:gd name="connsiteX131" fmla="*/ 254154 w 608704"/>
                <a:gd name="connsiteY131" fmla="*/ 153619 h 565088"/>
                <a:gd name="connsiteX132" fmla="*/ 268132 w 608704"/>
                <a:gd name="connsiteY132" fmla="*/ 167576 h 565088"/>
                <a:gd name="connsiteX133" fmla="*/ 292174 w 608704"/>
                <a:gd name="connsiteY133" fmla="*/ 167576 h 565088"/>
                <a:gd name="connsiteX134" fmla="*/ 292174 w 608704"/>
                <a:gd name="connsiteY134" fmla="*/ 177346 h 565088"/>
                <a:gd name="connsiteX135" fmla="*/ 268132 w 608704"/>
                <a:gd name="connsiteY135" fmla="*/ 177346 h 565088"/>
                <a:gd name="connsiteX136" fmla="*/ 254154 w 608704"/>
                <a:gd name="connsiteY136" fmla="*/ 191302 h 565088"/>
                <a:gd name="connsiteX137" fmla="*/ 268132 w 608704"/>
                <a:gd name="connsiteY137" fmla="*/ 205259 h 565088"/>
                <a:gd name="connsiteX138" fmla="*/ 292174 w 608704"/>
                <a:gd name="connsiteY138" fmla="*/ 205259 h 565088"/>
                <a:gd name="connsiteX139" fmla="*/ 292174 w 608704"/>
                <a:gd name="connsiteY139" fmla="*/ 224706 h 565088"/>
                <a:gd name="connsiteX140" fmla="*/ 306151 w 608704"/>
                <a:gd name="connsiteY140" fmla="*/ 238663 h 565088"/>
                <a:gd name="connsiteX141" fmla="*/ 320129 w 608704"/>
                <a:gd name="connsiteY141" fmla="*/ 224706 h 565088"/>
                <a:gd name="connsiteX142" fmla="*/ 320129 w 608704"/>
                <a:gd name="connsiteY142" fmla="*/ 205259 h 565088"/>
                <a:gd name="connsiteX143" fmla="*/ 344171 w 608704"/>
                <a:gd name="connsiteY143" fmla="*/ 205259 h 565088"/>
                <a:gd name="connsiteX144" fmla="*/ 358149 w 608704"/>
                <a:gd name="connsiteY144" fmla="*/ 191302 h 565088"/>
                <a:gd name="connsiteX145" fmla="*/ 344171 w 608704"/>
                <a:gd name="connsiteY145" fmla="*/ 177346 h 565088"/>
                <a:gd name="connsiteX146" fmla="*/ 320129 w 608704"/>
                <a:gd name="connsiteY146" fmla="*/ 177346 h 565088"/>
                <a:gd name="connsiteX147" fmla="*/ 320129 w 608704"/>
                <a:gd name="connsiteY147" fmla="*/ 167576 h 565088"/>
                <a:gd name="connsiteX148" fmla="*/ 344264 w 608704"/>
                <a:gd name="connsiteY148" fmla="*/ 167576 h 565088"/>
                <a:gd name="connsiteX149" fmla="*/ 358242 w 608704"/>
                <a:gd name="connsiteY149" fmla="*/ 153619 h 565088"/>
                <a:gd name="connsiteX150" fmla="*/ 344264 w 608704"/>
                <a:gd name="connsiteY150" fmla="*/ 139662 h 565088"/>
                <a:gd name="connsiteX151" fmla="*/ 330286 w 608704"/>
                <a:gd name="connsiteY151" fmla="*/ 139662 h 565088"/>
                <a:gd name="connsiteX152" fmla="*/ 371893 w 608704"/>
                <a:gd name="connsiteY152" fmla="*/ 74437 h 565088"/>
                <a:gd name="connsiteX153" fmla="*/ 367793 w 608704"/>
                <a:gd name="connsiteY153" fmla="*/ 55176 h 565088"/>
                <a:gd name="connsiteX154" fmla="*/ 348457 w 608704"/>
                <a:gd name="connsiteY154" fmla="*/ 59456 h 565088"/>
                <a:gd name="connsiteX155" fmla="*/ 306291 w 608704"/>
                <a:gd name="connsiteY155" fmla="*/ 125426 h 565088"/>
                <a:gd name="connsiteX156" fmla="*/ 264125 w 608704"/>
                <a:gd name="connsiteY156" fmla="*/ 59456 h 565088"/>
                <a:gd name="connsiteX157" fmla="*/ 255331 w 608704"/>
                <a:gd name="connsiteY157" fmla="*/ 53303 h 565088"/>
                <a:gd name="connsiteX158" fmla="*/ 304940 w 608704"/>
                <a:gd name="connsiteY158" fmla="*/ 0 h 565088"/>
                <a:gd name="connsiteX159" fmla="*/ 447000 w 608704"/>
                <a:gd name="connsiteY159" fmla="*/ 141895 h 565088"/>
                <a:gd name="connsiteX160" fmla="*/ 304940 w 608704"/>
                <a:gd name="connsiteY160" fmla="*/ 283744 h 565088"/>
                <a:gd name="connsiteX161" fmla="*/ 162833 w 608704"/>
                <a:gd name="connsiteY161" fmla="*/ 141895 h 565088"/>
                <a:gd name="connsiteX162" fmla="*/ 304940 w 608704"/>
                <a:gd name="connsiteY162" fmla="*/ 0 h 56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608704" h="565088">
                  <a:moveTo>
                    <a:pt x="331621" y="496781"/>
                  </a:moveTo>
                  <a:lnTo>
                    <a:pt x="441006" y="496781"/>
                  </a:lnTo>
                  <a:cubicBezTo>
                    <a:pt x="442917" y="496781"/>
                    <a:pt x="444781" y="497060"/>
                    <a:pt x="446506" y="497758"/>
                  </a:cubicBezTo>
                  <a:cubicBezTo>
                    <a:pt x="449815" y="499015"/>
                    <a:pt x="452565" y="501341"/>
                    <a:pt x="454289" y="504273"/>
                  </a:cubicBezTo>
                  <a:cubicBezTo>
                    <a:pt x="455734" y="506646"/>
                    <a:pt x="456526" y="509345"/>
                    <a:pt x="456526" y="512276"/>
                  </a:cubicBezTo>
                  <a:lnTo>
                    <a:pt x="456526" y="517999"/>
                  </a:lnTo>
                  <a:lnTo>
                    <a:pt x="456526" y="549547"/>
                  </a:lnTo>
                  <a:cubicBezTo>
                    <a:pt x="456526" y="558109"/>
                    <a:pt x="449582" y="565088"/>
                    <a:pt x="441006" y="565088"/>
                  </a:cubicBezTo>
                  <a:lnTo>
                    <a:pt x="331621" y="565088"/>
                  </a:lnTo>
                  <a:cubicBezTo>
                    <a:pt x="323046" y="565088"/>
                    <a:pt x="316101" y="558109"/>
                    <a:pt x="316101" y="549547"/>
                  </a:cubicBezTo>
                  <a:lnTo>
                    <a:pt x="316101" y="517627"/>
                  </a:lnTo>
                  <a:lnTo>
                    <a:pt x="316101" y="512276"/>
                  </a:lnTo>
                  <a:cubicBezTo>
                    <a:pt x="316101" y="509251"/>
                    <a:pt x="316940" y="506367"/>
                    <a:pt x="318525" y="503947"/>
                  </a:cubicBezTo>
                  <a:cubicBezTo>
                    <a:pt x="320389" y="501109"/>
                    <a:pt x="323092" y="498875"/>
                    <a:pt x="326401" y="497712"/>
                  </a:cubicBezTo>
                  <a:cubicBezTo>
                    <a:pt x="328032" y="497060"/>
                    <a:pt x="329757" y="496781"/>
                    <a:pt x="331621" y="496781"/>
                  </a:cubicBezTo>
                  <a:close/>
                  <a:moveTo>
                    <a:pt x="166349" y="496640"/>
                  </a:moveTo>
                  <a:lnTo>
                    <a:pt x="275680" y="496640"/>
                  </a:lnTo>
                  <a:cubicBezTo>
                    <a:pt x="277963" y="496640"/>
                    <a:pt x="280152" y="497152"/>
                    <a:pt x="282109" y="498083"/>
                  </a:cubicBezTo>
                  <a:cubicBezTo>
                    <a:pt x="285276" y="499572"/>
                    <a:pt x="287978" y="502038"/>
                    <a:pt x="289515" y="505202"/>
                  </a:cubicBezTo>
                  <a:cubicBezTo>
                    <a:pt x="290587" y="507249"/>
                    <a:pt x="291192" y="509669"/>
                    <a:pt x="291192" y="512181"/>
                  </a:cubicBezTo>
                  <a:lnTo>
                    <a:pt x="291192" y="518928"/>
                  </a:lnTo>
                  <a:lnTo>
                    <a:pt x="291192" y="549453"/>
                  </a:lnTo>
                  <a:cubicBezTo>
                    <a:pt x="291192" y="558014"/>
                    <a:pt x="284251" y="564947"/>
                    <a:pt x="275680" y="564947"/>
                  </a:cubicBezTo>
                  <a:lnTo>
                    <a:pt x="166349" y="564947"/>
                  </a:lnTo>
                  <a:cubicBezTo>
                    <a:pt x="157732" y="564947"/>
                    <a:pt x="150837" y="558014"/>
                    <a:pt x="150884" y="549406"/>
                  </a:cubicBezTo>
                  <a:lnTo>
                    <a:pt x="150884" y="516276"/>
                  </a:lnTo>
                  <a:lnTo>
                    <a:pt x="150884" y="512181"/>
                  </a:lnTo>
                  <a:cubicBezTo>
                    <a:pt x="150884" y="508692"/>
                    <a:pt x="152002" y="505528"/>
                    <a:pt x="153912" y="502922"/>
                  </a:cubicBezTo>
                  <a:cubicBezTo>
                    <a:pt x="155915" y="500270"/>
                    <a:pt x="158756" y="498222"/>
                    <a:pt x="162064" y="497292"/>
                  </a:cubicBezTo>
                  <a:cubicBezTo>
                    <a:pt x="163415" y="496826"/>
                    <a:pt x="164859" y="496640"/>
                    <a:pt x="166349" y="496640"/>
                  </a:cubicBezTo>
                  <a:close/>
                  <a:moveTo>
                    <a:pt x="560321" y="169851"/>
                  </a:moveTo>
                  <a:cubicBezTo>
                    <a:pt x="564653" y="169851"/>
                    <a:pt x="569033" y="171618"/>
                    <a:pt x="572108" y="175247"/>
                  </a:cubicBezTo>
                  <a:cubicBezTo>
                    <a:pt x="650934" y="266843"/>
                    <a:pt x="577884" y="346298"/>
                    <a:pt x="577884" y="346298"/>
                  </a:cubicBezTo>
                  <a:lnTo>
                    <a:pt x="535489" y="388677"/>
                  </a:lnTo>
                  <a:cubicBezTo>
                    <a:pt x="522258" y="401795"/>
                    <a:pt x="508003" y="413890"/>
                    <a:pt x="492862" y="424822"/>
                  </a:cubicBezTo>
                  <a:lnTo>
                    <a:pt x="455964" y="451292"/>
                  </a:lnTo>
                  <a:cubicBezTo>
                    <a:pt x="450373" y="455385"/>
                    <a:pt x="446972" y="461898"/>
                    <a:pt x="446972" y="468876"/>
                  </a:cubicBezTo>
                  <a:lnTo>
                    <a:pt x="446879" y="478645"/>
                  </a:lnTo>
                  <a:cubicBezTo>
                    <a:pt x="445016" y="478366"/>
                    <a:pt x="443059" y="478180"/>
                    <a:pt x="441056" y="478180"/>
                  </a:cubicBezTo>
                  <a:lnTo>
                    <a:pt x="331714" y="478180"/>
                  </a:lnTo>
                  <a:cubicBezTo>
                    <a:pt x="329851" y="478180"/>
                    <a:pt x="328080" y="478273"/>
                    <a:pt x="326263" y="478598"/>
                  </a:cubicBezTo>
                  <a:lnTo>
                    <a:pt x="326263" y="409517"/>
                  </a:lnTo>
                  <a:cubicBezTo>
                    <a:pt x="326263" y="407703"/>
                    <a:pt x="326589" y="405982"/>
                    <a:pt x="327148" y="404307"/>
                  </a:cubicBezTo>
                  <a:cubicBezTo>
                    <a:pt x="350489" y="337599"/>
                    <a:pt x="417063" y="317316"/>
                    <a:pt x="434301" y="313130"/>
                  </a:cubicBezTo>
                  <a:cubicBezTo>
                    <a:pt x="437003" y="312432"/>
                    <a:pt x="439565" y="310990"/>
                    <a:pt x="441568" y="309036"/>
                  </a:cubicBezTo>
                  <a:lnTo>
                    <a:pt x="476136" y="274472"/>
                  </a:lnTo>
                  <a:cubicBezTo>
                    <a:pt x="479211" y="271449"/>
                    <a:pt x="483171" y="269960"/>
                    <a:pt x="487131" y="269960"/>
                  </a:cubicBezTo>
                  <a:cubicBezTo>
                    <a:pt x="491138" y="269960"/>
                    <a:pt x="495098" y="271449"/>
                    <a:pt x="498126" y="274472"/>
                  </a:cubicBezTo>
                  <a:lnTo>
                    <a:pt x="510612" y="286986"/>
                  </a:lnTo>
                  <a:lnTo>
                    <a:pt x="513873" y="290242"/>
                  </a:lnTo>
                  <a:cubicBezTo>
                    <a:pt x="519929" y="296290"/>
                    <a:pt x="519929" y="306105"/>
                    <a:pt x="513873" y="312199"/>
                  </a:cubicBezTo>
                  <a:lnTo>
                    <a:pt x="445948" y="379978"/>
                  </a:lnTo>
                  <a:cubicBezTo>
                    <a:pt x="443525" y="382397"/>
                    <a:pt x="443525" y="386304"/>
                    <a:pt x="445948" y="388723"/>
                  </a:cubicBezTo>
                  <a:lnTo>
                    <a:pt x="447159" y="389886"/>
                  </a:lnTo>
                  <a:cubicBezTo>
                    <a:pt x="448370" y="391096"/>
                    <a:pt x="449954" y="391700"/>
                    <a:pt x="451538" y="391700"/>
                  </a:cubicBezTo>
                  <a:cubicBezTo>
                    <a:pt x="453169" y="391700"/>
                    <a:pt x="454706" y="391142"/>
                    <a:pt x="455964" y="389886"/>
                  </a:cubicBezTo>
                  <a:lnTo>
                    <a:pt x="533626" y="312292"/>
                  </a:lnTo>
                  <a:cubicBezTo>
                    <a:pt x="533626" y="312292"/>
                    <a:pt x="581379" y="266983"/>
                    <a:pt x="533999" y="209345"/>
                  </a:cubicBezTo>
                  <a:cubicBezTo>
                    <a:pt x="528874" y="203205"/>
                    <a:pt x="529386" y="194273"/>
                    <a:pt x="535024" y="188644"/>
                  </a:cubicBezTo>
                  <a:lnTo>
                    <a:pt x="535909" y="187761"/>
                  </a:lnTo>
                  <a:lnTo>
                    <a:pt x="549326" y="174363"/>
                  </a:lnTo>
                  <a:cubicBezTo>
                    <a:pt x="552354" y="171339"/>
                    <a:pt x="556361" y="169851"/>
                    <a:pt x="560321" y="169851"/>
                  </a:cubicBezTo>
                  <a:close/>
                  <a:moveTo>
                    <a:pt x="48337" y="169851"/>
                  </a:moveTo>
                  <a:cubicBezTo>
                    <a:pt x="52297" y="169851"/>
                    <a:pt x="56257" y="171340"/>
                    <a:pt x="59331" y="174364"/>
                  </a:cubicBezTo>
                  <a:lnTo>
                    <a:pt x="72749" y="187763"/>
                  </a:lnTo>
                  <a:lnTo>
                    <a:pt x="73587" y="188647"/>
                  </a:lnTo>
                  <a:cubicBezTo>
                    <a:pt x="79178" y="194231"/>
                    <a:pt x="79690" y="203210"/>
                    <a:pt x="74659" y="209352"/>
                  </a:cubicBezTo>
                  <a:cubicBezTo>
                    <a:pt x="27279" y="266998"/>
                    <a:pt x="75031" y="312361"/>
                    <a:pt x="75031" y="312361"/>
                  </a:cubicBezTo>
                  <a:lnTo>
                    <a:pt x="152601" y="389874"/>
                  </a:lnTo>
                  <a:cubicBezTo>
                    <a:pt x="153859" y="391084"/>
                    <a:pt x="155396" y="391688"/>
                    <a:pt x="157027" y="391688"/>
                  </a:cubicBezTo>
                  <a:cubicBezTo>
                    <a:pt x="158657" y="391688"/>
                    <a:pt x="160195" y="391130"/>
                    <a:pt x="161452" y="389874"/>
                  </a:cubicBezTo>
                  <a:lnTo>
                    <a:pt x="162617" y="388711"/>
                  </a:lnTo>
                  <a:cubicBezTo>
                    <a:pt x="165040" y="386291"/>
                    <a:pt x="165040" y="382383"/>
                    <a:pt x="162617" y="379964"/>
                  </a:cubicBezTo>
                  <a:lnTo>
                    <a:pt x="94738" y="312175"/>
                  </a:lnTo>
                  <a:cubicBezTo>
                    <a:pt x="88635" y="306080"/>
                    <a:pt x="88635" y="296263"/>
                    <a:pt x="94738" y="290214"/>
                  </a:cubicBezTo>
                  <a:lnTo>
                    <a:pt x="97953" y="286958"/>
                  </a:lnTo>
                  <a:lnTo>
                    <a:pt x="110485" y="274442"/>
                  </a:lnTo>
                  <a:cubicBezTo>
                    <a:pt x="113560" y="271418"/>
                    <a:pt x="117520" y="269929"/>
                    <a:pt x="121480" y="269929"/>
                  </a:cubicBezTo>
                  <a:cubicBezTo>
                    <a:pt x="125486" y="269929"/>
                    <a:pt x="129446" y="271418"/>
                    <a:pt x="132474" y="274442"/>
                  </a:cubicBezTo>
                  <a:lnTo>
                    <a:pt x="167136" y="309011"/>
                  </a:lnTo>
                  <a:cubicBezTo>
                    <a:pt x="169139" y="310965"/>
                    <a:pt x="171702" y="312408"/>
                    <a:pt x="174404" y="313105"/>
                  </a:cubicBezTo>
                  <a:cubicBezTo>
                    <a:pt x="191641" y="317293"/>
                    <a:pt x="258216" y="337578"/>
                    <a:pt x="281556" y="404297"/>
                  </a:cubicBezTo>
                  <a:cubicBezTo>
                    <a:pt x="282115" y="405972"/>
                    <a:pt x="282441" y="407740"/>
                    <a:pt x="282441" y="409508"/>
                  </a:cubicBezTo>
                  <a:lnTo>
                    <a:pt x="282441" y="478786"/>
                  </a:lnTo>
                  <a:cubicBezTo>
                    <a:pt x="280252" y="478367"/>
                    <a:pt x="277969" y="478088"/>
                    <a:pt x="275686" y="478088"/>
                  </a:cubicBezTo>
                  <a:lnTo>
                    <a:pt x="166344" y="478088"/>
                  </a:lnTo>
                  <a:cubicBezTo>
                    <a:pt x="164807" y="478088"/>
                    <a:pt x="163316" y="478227"/>
                    <a:pt x="161825" y="478414"/>
                  </a:cubicBezTo>
                  <a:lnTo>
                    <a:pt x="161732" y="468783"/>
                  </a:lnTo>
                  <a:cubicBezTo>
                    <a:pt x="161732" y="461850"/>
                    <a:pt x="158378" y="455290"/>
                    <a:pt x="152741" y="451242"/>
                  </a:cubicBezTo>
                  <a:lnTo>
                    <a:pt x="115842" y="424769"/>
                  </a:lnTo>
                  <a:cubicBezTo>
                    <a:pt x="100701" y="413881"/>
                    <a:pt x="86399" y="401785"/>
                    <a:pt x="73215" y="388711"/>
                  </a:cubicBezTo>
                  <a:lnTo>
                    <a:pt x="30820" y="346325"/>
                  </a:lnTo>
                  <a:cubicBezTo>
                    <a:pt x="30820" y="346325"/>
                    <a:pt x="-42230" y="266858"/>
                    <a:pt x="36596" y="175248"/>
                  </a:cubicBezTo>
                  <a:cubicBezTo>
                    <a:pt x="39625" y="171665"/>
                    <a:pt x="43957" y="169851"/>
                    <a:pt x="48337" y="169851"/>
                  </a:cubicBezTo>
                  <a:close/>
                  <a:moveTo>
                    <a:pt x="101464" y="164593"/>
                  </a:moveTo>
                  <a:cubicBezTo>
                    <a:pt x="105512" y="164564"/>
                    <a:pt x="109566" y="166100"/>
                    <a:pt x="112641" y="169193"/>
                  </a:cubicBezTo>
                  <a:lnTo>
                    <a:pt x="131324" y="188128"/>
                  </a:lnTo>
                  <a:cubicBezTo>
                    <a:pt x="137148" y="194082"/>
                    <a:pt x="137288" y="203573"/>
                    <a:pt x="131557" y="209667"/>
                  </a:cubicBezTo>
                  <a:lnTo>
                    <a:pt x="117486" y="224601"/>
                  </a:lnTo>
                  <a:cubicBezTo>
                    <a:pt x="102483" y="238790"/>
                    <a:pt x="96100" y="252142"/>
                    <a:pt x="94656" y="264005"/>
                  </a:cubicBezTo>
                  <a:lnTo>
                    <a:pt x="81564" y="277078"/>
                  </a:lnTo>
                  <a:cubicBezTo>
                    <a:pt x="79886" y="278799"/>
                    <a:pt x="78395" y="280613"/>
                    <a:pt x="77091" y="282614"/>
                  </a:cubicBezTo>
                  <a:cubicBezTo>
                    <a:pt x="76112" y="280427"/>
                    <a:pt x="75181" y="278055"/>
                    <a:pt x="74435" y="275542"/>
                  </a:cubicBezTo>
                  <a:cubicBezTo>
                    <a:pt x="72105" y="267820"/>
                    <a:pt x="71733" y="259958"/>
                    <a:pt x="73224" y="252188"/>
                  </a:cubicBezTo>
                  <a:cubicBezTo>
                    <a:pt x="75227" y="242047"/>
                    <a:pt x="80492" y="231533"/>
                    <a:pt x="89158" y="221205"/>
                  </a:cubicBezTo>
                  <a:cubicBezTo>
                    <a:pt x="94470" y="214692"/>
                    <a:pt x="97219" y="206364"/>
                    <a:pt x="96799" y="197851"/>
                  </a:cubicBezTo>
                  <a:cubicBezTo>
                    <a:pt x="96287" y="189430"/>
                    <a:pt x="92746" y="181475"/>
                    <a:pt x="86782" y="175520"/>
                  </a:cubicBezTo>
                  <a:lnTo>
                    <a:pt x="85617" y="174357"/>
                  </a:lnTo>
                  <a:lnTo>
                    <a:pt x="90323" y="169379"/>
                  </a:lnTo>
                  <a:cubicBezTo>
                    <a:pt x="93375" y="166216"/>
                    <a:pt x="97417" y="164622"/>
                    <a:pt x="101464" y="164593"/>
                  </a:cubicBezTo>
                  <a:close/>
                  <a:moveTo>
                    <a:pt x="507200" y="164524"/>
                  </a:moveTo>
                  <a:cubicBezTo>
                    <a:pt x="511255" y="164553"/>
                    <a:pt x="515298" y="166147"/>
                    <a:pt x="518327" y="169311"/>
                  </a:cubicBezTo>
                  <a:lnTo>
                    <a:pt x="523035" y="174289"/>
                  </a:lnTo>
                  <a:lnTo>
                    <a:pt x="521870" y="175453"/>
                  </a:lnTo>
                  <a:cubicBezTo>
                    <a:pt x="515904" y="181409"/>
                    <a:pt x="512361" y="189366"/>
                    <a:pt x="511895" y="197788"/>
                  </a:cubicBezTo>
                  <a:cubicBezTo>
                    <a:pt x="511429" y="206210"/>
                    <a:pt x="514133" y="214539"/>
                    <a:pt x="519539" y="221100"/>
                  </a:cubicBezTo>
                  <a:cubicBezTo>
                    <a:pt x="528069" y="231523"/>
                    <a:pt x="533429" y="241946"/>
                    <a:pt x="535387" y="252183"/>
                  </a:cubicBezTo>
                  <a:cubicBezTo>
                    <a:pt x="536971" y="259954"/>
                    <a:pt x="536505" y="267818"/>
                    <a:pt x="534221" y="275542"/>
                  </a:cubicBezTo>
                  <a:cubicBezTo>
                    <a:pt x="533476" y="278055"/>
                    <a:pt x="532543" y="280428"/>
                    <a:pt x="531565" y="282615"/>
                  </a:cubicBezTo>
                  <a:cubicBezTo>
                    <a:pt x="530306" y="280614"/>
                    <a:pt x="528815" y="278799"/>
                    <a:pt x="527090" y="277078"/>
                  </a:cubicBezTo>
                  <a:lnTo>
                    <a:pt x="513946" y="264002"/>
                  </a:lnTo>
                  <a:cubicBezTo>
                    <a:pt x="512548" y="252137"/>
                    <a:pt x="506069" y="238782"/>
                    <a:pt x="491154" y="224590"/>
                  </a:cubicBezTo>
                  <a:lnTo>
                    <a:pt x="477032" y="209653"/>
                  </a:lnTo>
                  <a:cubicBezTo>
                    <a:pt x="471345" y="203558"/>
                    <a:pt x="471438" y="194065"/>
                    <a:pt x="477311" y="188109"/>
                  </a:cubicBezTo>
                  <a:lnTo>
                    <a:pt x="496002" y="169124"/>
                  </a:lnTo>
                  <a:cubicBezTo>
                    <a:pt x="499078" y="166030"/>
                    <a:pt x="503145" y="164495"/>
                    <a:pt x="507200" y="164524"/>
                  </a:cubicBezTo>
                  <a:close/>
                  <a:moveTo>
                    <a:pt x="255331" y="53303"/>
                  </a:moveTo>
                  <a:cubicBezTo>
                    <a:pt x="251836" y="52524"/>
                    <a:pt x="248051" y="53083"/>
                    <a:pt x="244789" y="55176"/>
                  </a:cubicBezTo>
                  <a:cubicBezTo>
                    <a:pt x="238266" y="59317"/>
                    <a:pt x="236356" y="67923"/>
                    <a:pt x="240503" y="74437"/>
                  </a:cubicBezTo>
                  <a:lnTo>
                    <a:pt x="282110" y="139662"/>
                  </a:lnTo>
                  <a:lnTo>
                    <a:pt x="268132" y="139662"/>
                  </a:lnTo>
                  <a:cubicBezTo>
                    <a:pt x="260444" y="139662"/>
                    <a:pt x="254154" y="145896"/>
                    <a:pt x="254154" y="153619"/>
                  </a:cubicBezTo>
                  <a:cubicBezTo>
                    <a:pt x="254154" y="161295"/>
                    <a:pt x="260444" y="167576"/>
                    <a:pt x="268132" y="167576"/>
                  </a:cubicBezTo>
                  <a:lnTo>
                    <a:pt x="292174" y="167576"/>
                  </a:lnTo>
                  <a:lnTo>
                    <a:pt x="292174" y="177346"/>
                  </a:lnTo>
                  <a:lnTo>
                    <a:pt x="268132" y="177346"/>
                  </a:lnTo>
                  <a:cubicBezTo>
                    <a:pt x="260444" y="177346"/>
                    <a:pt x="254154" y="183626"/>
                    <a:pt x="254154" y="191302"/>
                  </a:cubicBezTo>
                  <a:cubicBezTo>
                    <a:pt x="254154" y="199025"/>
                    <a:pt x="260444" y="205259"/>
                    <a:pt x="268132" y="205259"/>
                  </a:cubicBezTo>
                  <a:lnTo>
                    <a:pt x="292174" y="205259"/>
                  </a:lnTo>
                  <a:lnTo>
                    <a:pt x="292174" y="224706"/>
                  </a:lnTo>
                  <a:cubicBezTo>
                    <a:pt x="292174" y="232382"/>
                    <a:pt x="298464" y="238663"/>
                    <a:pt x="306151" y="238663"/>
                  </a:cubicBezTo>
                  <a:cubicBezTo>
                    <a:pt x="313886" y="238663"/>
                    <a:pt x="320129" y="232382"/>
                    <a:pt x="320129" y="224706"/>
                  </a:cubicBezTo>
                  <a:lnTo>
                    <a:pt x="320129" y="205259"/>
                  </a:lnTo>
                  <a:lnTo>
                    <a:pt x="344171" y="205259"/>
                  </a:lnTo>
                  <a:cubicBezTo>
                    <a:pt x="351905" y="205259"/>
                    <a:pt x="358149" y="199025"/>
                    <a:pt x="358149" y="191302"/>
                  </a:cubicBezTo>
                  <a:cubicBezTo>
                    <a:pt x="358149" y="183626"/>
                    <a:pt x="351905" y="177346"/>
                    <a:pt x="344171" y="177346"/>
                  </a:cubicBezTo>
                  <a:lnTo>
                    <a:pt x="320129" y="177346"/>
                  </a:lnTo>
                  <a:lnTo>
                    <a:pt x="320129" y="167576"/>
                  </a:lnTo>
                  <a:lnTo>
                    <a:pt x="344264" y="167576"/>
                  </a:lnTo>
                  <a:cubicBezTo>
                    <a:pt x="351952" y="167576"/>
                    <a:pt x="358242" y="161295"/>
                    <a:pt x="358242" y="153619"/>
                  </a:cubicBezTo>
                  <a:cubicBezTo>
                    <a:pt x="358242" y="145896"/>
                    <a:pt x="351952" y="139662"/>
                    <a:pt x="344264" y="139662"/>
                  </a:cubicBezTo>
                  <a:lnTo>
                    <a:pt x="330286" y="139662"/>
                  </a:lnTo>
                  <a:lnTo>
                    <a:pt x="371893" y="74437"/>
                  </a:lnTo>
                  <a:cubicBezTo>
                    <a:pt x="376040" y="67923"/>
                    <a:pt x="374130" y="59317"/>
                    <a:pt x="367793" y="55176"/>
                  </a:cubicBezTo>
                  <a:cubicBezTo>
                    <a:pt x="361270" y="50989"/>
                    <a:pt x="352651" y="52943"/>
                    <a:pt x="348457" y="59456"/>
                  </a:cubicBezTo>
                  <a:lnTo>
                    <a:pt x="306291" y="125426"/>
                  </a:lnTo>
                  <a:lnTo>
                    <a:pt x="264125" y="59456"/>
                  </a:lnTo>
                  <a:cubicBezTo>
                    <a:pt x="262029" y="56200"/>
                    <a:pt x="258825" y="54083"/>
                    <a:pt x="255331" y="53303"/>
                  </a:cubicBezTo>
                  <a:close/>
                  <a:moveTo>
                    <a:pt x="304940" y="0"/>
                  </a:moveTo>
                  <a:cubicBezTo>
                    <a:pt x="383402" y="0"/>
                    <a:pt x="447000" y="63550"/>
                    <a:pt x="447000" y="141895"/>
                  </a:cubicBezTo>
                  <a:cubicBezTo>
                    <a:pt x="447000" y="220240"/>
                    <a:pt x="383402" y="283744"/>
                    <a:pt x="304940" y="283744"/>
                  </a:cubicBezTo>
                  <a:cubicBezTo>
                    <a:pt x="226478" y="283744"/>
                    <a:pt x="162833" y="220240"/>
                    <a:pt x="162833" y="141895"/>
                  </a:cubicBezTo>
                  <a:cubicBezTo>
                    <a:pt x="162833" y="63550"/>
                    <a:pt x="226478" y="0"/>
                    <a:pt x="3049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2855267" y="3848398"/>
              <a:ext cx="0" cy="2298402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13324" y="3848398"/>
              <a:ext cx="0" cy="2298402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015756" y="3848398"/>
              <a:ext cx="0" cy="2298402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7176245" y="3848398"/>
              <a:ext cx="0" cy="2298402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9336734" y="3848398"/>
              <a:ext cx="0" cy="2298402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îṡliḋè"/>
            <p:cNvGrpSpPr/>
            <p:nvPr/>
          </p:nvGrpSpPr>
          <p:grpSpPr>
            <a:xfrm>
              <a:off x="2833589" y="4686390"/>
              <a:ext cx="2203845" cy="1460410"/>
              <a:chOff x="2833293" y="4686390"/>
              <a:chExt cx="2203845" cy="1460410"/>
            </a:xfrm>
          </p:grpSpPr>
          <p:grpSp>
            <p:nvGrpSpPr>
              <p:cNvPr id="46" name="ïSḻídê"/>
              <p:cNvGrpSpPr/>
              <p:nvPr/>
            </p:nvGrpSpPr>
            <p:grpSpPr>
              <a:xfrm>
                <a:off x="2833293" y="4686390"/>
                <a:ext cx="2203845" cy="1304841"/>
                <a:chOff x="672705" y="4762585"/>
                <a:chExt cx="2394346" cy="1384215"/>
              </a:xfrm>
            </p:grpSpPr>
            <p:sp>
              <p:nvSpPr>
                <p:cNvPr id="48" name="íṧ1iḑe"/>
                <p:cNvSpPr txBox="1"/>
                <p:nvPr/>
              </p:nvSpPr>
              <p:spPr bwMode="auto">
                <a:xfrm>
                  <a:off x="672705" y="4762585"/>
                  <a:ext cx="2394346" cy="45518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b" anchorCtr="0"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20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2000" b="1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îşḷiḋe"/>
                <p:cNvSpPr/>
                <p:nvPr/>
              </p:nvSpPr>
              <p:spPr bwMode="auto">
                <a:xfrm>
                  <a:off x="672705" y="5217765"/>
                  <a:ext cx="2394346" cy="92903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 fontScale="85000"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点击这里输入您的标题，点击输入您的文字内容，点击输入您的文字内容，点击输入您的文字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……</a:t>
                  </a:r>
                </a:p>
              </p:txBody>
            </p:sp>
          </p:grpSp>
          <p:sp>
            <p:nvSpPr>
              <p:cNvPr id="47" name="isḷiḋè"/>
              <p:cNvSpPr/>
              <p:nvPr/>
            </p:nvSpPr>
            <p:spPr>
              <a:xfrm>
                <a:off x="2891215" y="6057900"/>
                <a:ext cx="2088000" cy="889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îṧľïdè"/>
            <p:cNvGrpSpPr/>
            <p:nvPr/>
          </p:nvGrpSpPr>
          <p:grpSpPr>
            <a:xfrm>
              <a:off x="4994078" y="4686390"/>
              <a:ext cx="2203845" cy="1460410"/>
              <a:chOff x="4993881" y="4686390"/>
              <a:chExt cx="2203845" cy="1460410"/>
            </a:xfrm>
          </p:grpSpPr>
          <p:grpSp>
            <p:nvGrpSpPr>
              <p:cNvPr id="42" name="î$ḷíḓè"/>
              <p:cNvGrpSpPr/>
              <p:nvPr/>
            </p:nvGrpSpPr>
            <p:grpSpPr>
              <a:xfrm>
                <a:off x="4993881" y="4686390"/>
                <a:ext cx="2203845" cy="1304841"/>
                <a:chOff x="672705" y="4762585"/>
                <a:chExt cx="2394346" cy="1384215"/>
              </a:xfrm>
            </p:grpSpPr>
            <p:sp>
              <p:nvSpPr>
                <p:cNvPr id="44" name="iślíḋè"/>
                <p:cNvSpPr txBox="1"/>
                <p:nvPr/>
              </p:nvSpPr>
              <p:spPr bwMode="auto">
                <a:xfrm>
                  <a:off x="672705" y="4762585"/>
                  <a:ext cx="2394346" cy="45518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b" anchorCtr="0"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20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2000" b="1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íŝ1îḋè"/>
                <p:cNvSpPr/>
                <p:nvPr/>
              </p:nvSpPr>
              <p:spPr bwMode="auto">
                <a:xfrm>
                  <a:off x="672705" y="5217765"/>
                  <a:ext cx="2394346" cy="92903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 fontScale="85000"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点击这里输入您的标题，点击输入您的文字内容，点击输入您的文字内容，点击输入您的文字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……</a:t>
                  </a:r>
                </a:p>
              </p:txBody>
            </p:sp>
          </p:grpSp>
          <p:sp>
            <p:nvSpPr>
              <p:cNvPr id="43" name="işḻíḍé"/>
              <p:cNvSpPr/>
              <p:nvPr/>
            </p:nvSpPr>
            <p:spPr>
              <a:xfrm>
                <a:off x="5051803" y="6057900"/>
                <a:ext cx="2088000" cy="889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iṡlíďè"/>
            <p:cNvGrpSpPr/>
            <p:nvPr/>
          </p:nvGrpSpPr>
          <p:grpSpPr>
            <a:xfrm>
              <a:off x="7154567" y="4686390"/>
              <a:ext cx="2203845" cy="1460410"/>
              <a:chOff x="7154469" y="4686390"/>
              <a:chExt cx="2203845" cy="1460410"/>
            </a:xfrm>
          </p:grpSpPr>
          <p:grpSp>
            <p:nvGrpSpPr>
              <p:cNvPr id="38" name="íṩ1iḓé"/>
              <p:cNvGrpSpPr/>
              <p:nvPr/>
            </p:nvGrpSpPr>
            <p:grpSpPr>
              <a:xfrm>
                <a:off x="7154469" y="4686390"/>
                <a:ext cx="2203845" cy="1304841"/>
                <a:chOff x="672705" y="4762585"/>
                <a:chExt cx="2394346" cy="1384215"/>
              </a:xfrm>
            </p:grpSpPr>
            <p:sp>
              <p:nvSpPr>
                <p:cNvPr id="40" name="ïṥlïḓé"/>
                <p:cNvSpPr txBox="1"/>
                <p:nvPr/>
              </p:nvSpPr>
              <p:spPr bwMode="auto">
                <a:xfrm>
                  <a:off x="672705" y="4762585"/>
                  <a:ext cx="2394346" cy="45518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b" anchorCtr="0"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20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2000" b="1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iṡļíḑé"/>
                <p:cNvSpPr/>
                <p:nvPr/>
              </p:nvSpPr>
              <p:spPr bwMode="auto">
                <a:xfrm>
                  <a:off x="672705" y="5217765"/>
                  <a:ext cx="2394346" cy="92903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 fontScale="85000"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点击这里输入您的标题，点击输入您的文字内容，点击输入您的文字内容，点击输入您的文字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……</a:t>
                  </a:r>
                </a:p>
              </p:txBody>
            </p:sp>
          </p:grpSp>
          <p:sp>
            <p:nvSpPr>
              <p:cNvPr id="39" name="îṣľîḑê"/>
              <p:cNvSpPr/>
              <p:nvPr/>
            </p:nvSpPr>
            <p:spPr>
              <a:xfrm>
                <a:off x="7212391" y="6057900"/>
                <a:ext cx="2088000" cy="88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íṥļïḓe"/>
            <p:cNvGrpSpPr/>
            <p:nvPr/>
          </p:nvGrpSpPr>
          <p:grpSpPr>
            <a:xfrm>
              <a:off x="673100" y="4686390"/>
              <a:ext cx="2203845" cy="1460410"/>
              <a:chOff x="655402" y="4686390"/>
              <a:chExt cx="2203845" cy="1460410"/>
            </a:xfrm>
          </p:grpSpPr>
          <p:grpSp>
            <p:nvGrpSpPr>
              <p:cNvPr id="34" name="îṥľîďé"/>
              <p:cNvGrpSpPr/>
              <p:nvPr/>
            </p:nvGrpSpPr>
            <p:grpSpPr>
              <a:xfrm>
                <a:off x="655402" y="4686390"/>
                <a:ext cx="2203845" cy="1304841"/>
                <a:chOff x="672705" y="4762585"/>
                <a:chExt cx="2394346" cy="1384215"/>
              </a:xfrm>
            </p:grpSpPr>
            <p:sp>
              <p:nvSpPr>
                <p:cNvPr id="36" name="ísļîḓê"/>
                <p:cNvSpPr txBox="1"/>
                <p:nvPr/>
              </p:nvSpPr>
              <p:spPr bwMode="auto">
                <a:xfrm>
                  <a:off x="672705" y="4762585"/>
                  <a:ext cx="2394346" cy="45518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b" anchorCtr="0"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20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2000" b="1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ïsḷíde"/>
                <p:cNvSpPr/>
                <p:nvPr/>
              </p:nvSpPr>
              <p:spPr bwMode="auto">
                <a:xfrm>
                  <a:off x="672705" y="5217765"/>
                  <a:ext cx="2394346" cy="92903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 fontScale="85000"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点击这里输入您的标题，点击输入您的文字内容，点击输入您的文字内容，点击输入您的文字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……</a:t>
                  </a:r>
                </a:p>
              </p:txBody>
            </p:sp>
          </p:grpSp>
          <p:sp>
            <p:nvSpPr>
              <p:cNvPr id="35" name="išļidé"/>
              <p:cNvSpPr/>
              <p:nvPr/>
            </p:nvSpPr>
            <p:spPr>
              <a:xfrm>
                <a:off x="713324" y="6057900"/>
                <a:ext cx="2088000" cy="889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î$ľídê"/>
            <p:cNvGrpSpPr/>
            <p:nvPr/>
          </p:nvGrpSpPr>
          <p:grpSpPr>
            <a:xfrm>
              <a:off x="9315055" y="4686390"/>
              <a:ext cx="2203845" cy="1460410"/>
              <a:chOff x="9332358" y="4686390"/>
              <a:chExt cx="2203845" cy="1460410"/>
            </a:xfrm>
          </p:grpSpPr>
          <p:grpSp>
            <p:nvGrpSpPr>
              <p:cNvPr id="30" name="ïśḷïdê"/>
              <p:cNvGrpSpPr/>
              <p:nvPr/>
            </p:nvGrpSpPr>
            <p:grpSpPr>
              <a:xfrm>
                <a:off x="9332358" y="4686390"/>
                <a:ext cx="2203845" cy="1304841"/>
                <a:chOff x="672705" y="4762585"/>
                <a:chExt cx="2394346" cy="1384215"/>
              </a:xfrm>
            </p:grpSpPr>
            <p:sp>
              <p:nvSpPr>
                <p:cNvPr id="32" name="iṡļïḋê"/>
                <p:cNvSpPr txBox="1"/>
                <p:nvPr/>
              </p:nvSpPr>
              <p:spPr bwMode="auto">
                <a:xfrm>
                  <a:off x="672705" y="4762585"/>
                  <a:ext cx="2394346" cy="45518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b" anchorCtr="0"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20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2000" b="1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îş1îďé"/>
                <p:cNvSpPr/>
                <p:nvPr/>
              </p:nvSpPr>
              <p:spPr bwMode="auto">
                <a:xfrm>
                  <a:off x="672705" y="5217765"/>
                  <a:ext cx="2394346" cy="92903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 fontScale="85000" lnSpcReduction="1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点击这里输入您的标题，点击输入您的文字内容，点击输入您的文字内容，点击输入您的文字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……</a:t>
                  </a:r>
                </a:p>
              </p:txBody>
            </p:sp>
          </p:grpSp>
          <p:sp>
            <p:nvSpPr>
              <p:cNvPr id="31" name="iṣľiďè"/>
              <p:cNvSpPr/>
              <p:nvPr/>
            </p:nvSpPr>
            <p:spPr>
              <a:xfrm>
                <a:off x="9390280" y="6057900"/>
                <a:ext cx="2088000" cy="88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>
              <a:off x="11478280" y="3848398"/>
              <a:ext cx="0" cy="2298402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i$ḻíďé"/>
            <p:cNvSpPr/>
            <p:nvPr/>
          </p:nvSpPr>
          <p:spPr>
            <a:xfrm>
              <a:off x="669925" y="1545853"/>
              <a:ext cx="1683976" cy="1457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endParaRPr lang="en-US" altLang="zh-CN" sz="2400" b="1" i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25" name="iṩ1îďé"/>
            <p:cNvGrpSpPr/>
            <p:nvPr/>
          </p:nvGrpSpPr>
          <p:grpSpPr>
            <a:xfrm>
              <a:off x="2534970" y="1575866"/>
              <a:ext cx="5899465" cy="1397744"/>
              <a:chOff x="2819021" y="1263764"/>
              <a:chExt cx="5899465" cy="1397744"/>
            </a:xfrm>
          </p:grpSpPr>
          <p:sp>
            <p:nvSpPr>
              <p:cNvPr id="28" name="îṧľíḋé"/>
              <p:cNvSpPr txBox="1"/>
              <p:nvPr/>
            </p:nvSpPr>
            <p:spPr>
              <a:xfrm>
                <a:off x="2819028" y="1263764"/>
                <a:ext cx="5899458" cy="7373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buSzPct val="25000"/>
                </a:pPr>
                <a:r>
                  <a:rPr lang="en-US" sz="2000" b="1" dirty="0">
                    <a:cs typeface="+mn-ea"/>
                    <a:sym typeface="+mn-lt"/>
                  </a:rPr>
                  <a:t>Unified fonts make</a:t>
                </a:r>
              </a:p>
              <a:p>
                <a:pPr>
                  <a:buSzPct val="25000"/>
                </a:pPr>
                <a:r>
                  <a:rPr lang="en-US" sz="2000" b="1" dirty="0">
                    <a:cs typeface="+mn-ea"/>
                    <a:sym typeface="+mn-lt"/>
                  </a:rPr>
                  <a:t>reading more fluent.</a:t>
                </a:r>
              </a:p>
            </p:txBody>
          </p:sp>
          <p:sp>
            <p:nvSpPr>
              <p:cNvPr id="29" name="ïṩļîḍe"/>
              <p:cNvSpPr txBox="1"/>
              <p:nvPr/>
            </p:nvSpPr>
            <p:spPr>
              <a:xfrm>
                <a:off x="2819021" y="2001080"/>
                <a:ext cx="5899460" cy="6604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  <a:buSzPct val="25000"/>
                </a:pPr>
                <a:r>
                  <a:rPr lang="en-US" sz="1100" dirty="0">
                    <a:cs typeface="+mn-ea"/>
                    <a:sym typeface="+mn-lt"/>
                  </a:rPr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buSzPct val="25000"/>
                </a:pPr>
                <a:r>
                  <a:rPr lang="en-US" sz="1100" dirty="0">
                    <a:cs typeface="+mn-ea"/>
                    <a:sym typeface="+mn-lt"/>
                  </a:rPr>
                  <a:t>Adjust the spacing to adapt to Chinese typesetting, use the reference line in PPT.</a:t>
                </a:r>
              </a:p>
            </p:txBody>
          </p:sp>
        </p:grpSp>
        <p:cxnSp>
          <p:nvCxnSpPr>
            <p:cNvPr id="26" name="直接连接符 25"/>
            <p:cNvCxnSpPr/>
            <p:nvPr/>
          </p:nvCxnSpPr>
          <p:spPr>
            <a:xfrm>
              <a:off x="2643612" y="2313180"/>
              <a:ext cx="88752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iṥḻîdé"/>
            <p:cNvSpPr/>
            <p:nvPr/>
          </p:nvSpPr>
          <p:spPr bwMode="auto">
            <a:xfrm>
              <a:off x="1119896" y="1914918"/>
              <a:ext cx="784034" cy="719640"/>
            </a:xfrm>
            <a:custGeom>
              <a:avLst/>
              <a:gdLst>
                <a:gd name="connsiteX0" fmla="*/ 93434 w 608426"/>
                <a:gd name="connsiteY0" fmla="*/ 245427 h 558455"/>
                <a:gd name="connsiteX1" fmla="*/ 105418 w 608426"/>
                <a:gd name="connsiteY1" fmla="*/ 251565 h 558455"/>
                <a:gd name="connsiteX2" fmla="*/ 184086 w 608426"/>
                <a:gd name="connsiteY2" fmla="*/ 358669 h 558455"/>
                <a:gd name="connsiteX3" fmla="*/ 185315 w 608426"/>
                <a:gd name="connsiteY3" fmla="*/ 374167 h 558455"/>
                <a:gd name="connsiteX4" fmla="*/ 172101 w 608426"/>
                <a:gd name="connsiteY4" fmla="*/ 382300 h 558455"/>
                <a:gd name="connsiteX5" fmla="*/ 139835 w 608426"/>
                <a:gd name="connsiteY5" fmla="*/ 382300 h 558455"/>
                <a:gd name="connsiteX6" fmla="*/ 139835 w 608426"/>
                <a:gd name="connsiteY6" fmla="*/ 543571 h 558455"/>
                <a:gd name="connsiteX7" fmla="*/ 124931 w 608426"/>
                <a:gd name="connsiteY7" fmla="*/ 558455 h 558455"/>
                <a:gd name="connsiteX8" fmla="*/ 61936 w 608426"/>
                <a:gd name="connsiteY8" fmla="*/ 558455 h 558455"/>
                <a:gd name="connsiteX9" fmla="*/ 47186 w 608426"/>
                <a:gd name="connsiteY9" fmla="*/ 543571 h 558455"/>
                <a:gd name="connsiteX10" fmla="*/ 47186 w 608426"/>
                <a:gd name="connsiteY10" fmla="*/ 382300 h 558455"/>
                <a:gd name="connsiteX11" fmla="*/ 14766 w 608426"/>
                <a:gd name="connsiteY11" fmla="*/ 382300 h 558455"/>
                <a:gd name="connsiteX12" fmla="*/ 1552 w 608426"/>
                <a:gd name="connsiteY12" fmla="*/ 374167 h 558455"/>
                <a:gd name="connsiteX13" fmla="*/ 2935 w 608426"/>
                <a:gd name="connsiteY13" fmla="*/ 358669 h 558455"/>
                <a:gd name="connsiteX14" fmla="*/ 81603 w 608426"/>
                <a:gd name="connsiteY14" fmla="*/ 251565 h 558455"/>
                <a:gd name="connsiteX15" fmla="*/ 93434 w 608426"/>
                <a:gd name="connsiteY15" fmla="*/ 245427 h 558455"/>
                <a:gd name="connsiteX16" fmla="*/ 259204 w 608426"/>
                <a:gd name="connsiteY16" fmla="*/ 157855 h 558455"/>
                <a:gd name="connsiteX17" fmla="*/ 271035 w 608426"/>
                <a:gd name="connsiteY17" fmla="*/ 163839 h 558455"/>
                <a:gd name="connsiteX18" fmla="*/ 349703 w 608426"/>
                <a:gd name="connsiteY18" fmla="*/ 271085 h 558455"/>
                <a:gd name="connsiteX19" fmla="*/ 351086 w 608426"/>
                <a:gd name="connsiteY19" fmla="*/ 286581 h 558455"/>
                <a:gd name="connsiteX20" fmla="*/ 337872 w 608426"/>
                <a:gd name="connsiteY20" fmla="*/ 294559 h 558455"/>
                <a:gd name="connsiteX21" fmla="*/ 305452 w 608426"/>
                <a:gd name="connsiteY21" fmla="*/ 294559 h 558455"/>
                <a:gd name="connsiteX22" fmla="*/ 305452 w 608426"/>
                <a:gd name="connsiteY22" fmla="*/ 543572 h 558455"/>
                <a:gd name="connsiteX23" fmla="*/ 290702 w 608426"/>
                <a:gd name="connsiteY23" fmla="*/ 558455 h 558455"/>
                <a:gd name="connsiteX24" fmla="*/ 227707 w 608426"/>
                <a:gd name="connsiteY24" fmla="*/ 558455 h 558455"/>
                <a:gd name="connsiteX25" fmla="*/ 212803 w 608426"/>
                <a:gd name="connsiteY25" fmla="*/ 543572 h 558455"/>
                <a:gd name="connsiteX26" fmla="*/ 212803 w 608426"/>
                <a:gd name="connsiteY26" fmla="*/ 294559 h 558455"/>
                <a:gd name="connsiteX27" fmla="*/ 180537 w 608426"/>
                <a:gd name="connsiteY27" fmla="*/ 294559 h 558455"/>
                <a:gd name="connsiteX28" fmla="*/ 167323 w 608426"/>
                <a:gd name="connsiteY28" fmla="*/ 286581 h 558455"/>
                <a:gd name="connsiteX29" fmla="*/ 168552 w 608426"/>
                <a:gd name="connsiteY29" fmla="*/ 271085 h 558455"/>
                <a:gd name="connsiteX30" fmla="*/ 247220 w 608426"/>
                <a:gd name="connsiteY30" fmla="*/ 163839 h 558455"/>
                <a:gd name="connsiteX31" fmla="*/ 259204 w 608426"/>
                <a:gd name="connsiteY31" fmla="*/ 157855 h 558455"/>
                <a:gd name="connsiteX32" fmla="*/ 446012 w 608426"/>
                <a:gd name="connsiteY32" fmla="*/ 156011 h 558455"/>
                <a:gd name="connsiteX33" fmla="*/ 451390 w 608426"/>
                <a:gd name="connsiteY33" fmla="*/ 159693 h 558455"/>
                <a:gd name="connsiteX34" fmla="*/ 490572 w 608426"/>
                <a:gd name="connsiteY34" fmla="*/ 267094 h 558455"/>
                <a:gd name="connsiteX35" fmla="*/ 503787 w 608426"/>
                <a:gd name="connsiteY35" fmla="*/ 267094 h 558455"/>
                <a:gd name="connsiteX36" fmla="*/ 542969 w 608426"/>
                <a:gd name="connsiteY36" fmla="*/ 159693 h 558455"/>
                <a:gd name="connsiteX37" fmla="*/ 550191 w 608426"/>
                <a:gd name="connsiteY37" fmla="*/ 156165 h 558455"/>
                <a:gd name="connsiteX38" fmla="*/ 568783 w 608426"/>
                <a:gd name="connsiteY38" fmla="*/ 161841 h 558455"/>
                <a:gd name="connsiteX39" fmla="*/ 568937 w 608426"/>
                <a:gd name="connsiteY39" fmla="*/ 161995 h 558455"/>
                <a:gd name="connsiteX40" fmla="*/ 608426 w 608426"/>
                <a:gd name="connsiteY40" fmla="*/ 216462 h 558455"/>
                <a:gd name="connsiteX41" fmla="*/ 608426 w 608426"/>
                <a:gd name="connsiteY41" fmla="*/ 330306 h 558455"/>
                <a:gd name="connsiteX42" fmla="*/ 607504 w 608426"/>
                <a:gd name="connsiteY42" fmla="*/ 333375 h 558455"/>
                <a:gd name="connsiteX43" fmla="*/ 566632 w 608426"/>
                <a:gd name="connsiteY43" fmla="*/ 395514 h 558455"/>
                <a:gd name="connsiteX44" fmla="*/ 566632 w 608426"/>
                <a:gd name="connsiteY44" fmla="*/ 552625 h 558455"/>
                <a:gd name="connsiteX45" fmla="*/ 560793 w 608426"/>
                <a:gd name="connsiteY45" fmla="*/ 558455 h 558455"/>
                <a:gd name="connsiteX46" fmla="*/ 433566 w 608426"/>
                <a:gd name="connsiteY46" fmla="*/ 558455 h 558455"/>
                <a:gd name="connsiteX47" fmla="*/ 427727 w 608426"/>
                <a:gd name="connsiteY47" fmla="*/ 552625 h 558455"/>
                <a:gd name="connsiteX48" fmla="*/ 427727 w 608426"/>
                <a:gd name="connsiteY48" fmla="*/ 395514 h 558455"/>
                <a:gd name="connsiteX49" fmla="*/ 386855 w 608426"/>
                <a:gd name="connsiteY49" fmla="*/ 333375 h 558455"/>
                <a:gd name="connsiteX50" fmla="*/ 385933 w 608426"/>
                <a:gd name="connsiteY50" fmla="*/ 330306 h 558455"/>
                <a:gd name="connsiteX51" fmla="*/ 385933 w 608426"/>
                <a:gd name="connsiteY51" fmla="*/ 216769 h 558455"/>
                <a:gd name="connsiteX52" fmla="*/ 425730 w 608426"/>
                <a:gd name="connsiteY52" fmla="*/ 161841 h 558455"/>
                <a:gd name="connsiteX53" fmla="*/ 446012 w 608426"/>
                <a:gd name="connsiteY53" fmla="*/ 156011 h 558455"/>
                <a:gd name="connsiteX54" fmla="*/ 487387 w 608426"/>
                <a:gd name="connsiteY54" fmla="*/ 148470 h 558455"/>
                <a:gd name="connsiteX55" fmla="*/ 507184 w 608426"/>
                <a:gd name="connsiteY55" fmla="*/ 148470 h 558455"/>
                <a:gd name="connsiteX56" fmla="*/ 514244 w 608426"/>
                <a:gd name="connsiteY56" fmla="*/ 151386 h 558455"/>
                <a:gd name="connsiteX57" fmla="*/ 515472 w 608426"/>
                <a:gd name="connsiteY57" fmla="*/ 162281 h 558455"/>
                <a:gd name="connsiteX58" fmla="*/ 504882 w 608426"/>
                <a:gd name="connsiteY58" fmla="*/ 178239 h 558455"/>
                <a:gd name="connsiteX59" fmla="*/ 509793 w 608426"/>
                <a:gd name="connsiteY59" fmla="*/ 220131 h 558455"/>
                <a:gd name="connsiteX60" fmla="*/ 499971 w 608426"/>
                <a:gd name="connsiteY60" fmla="*/ 246064 h 558455"/>
                <a:gd name="connsiteX61" fmla="*/ 494446 w 608426"/>
                <a:gd name="connsiteY61" fmla="*/ 246064 h 558455"/>
                <a:gd name="connsiteX62" fmla="*/ 484624 w 608426"/>
                <a:gd name="connsiteY62" fmla="*/ 220131 h 558455"/>
                <a:gd name="connsiteX63" fmla="*/ 489689 w 608426"/>
                <a:gd name="connsiteY63" fmla="*/ 178239 h 558455"/>
                <a:gd name="connsiteX64" fmla="*/ 478946 w 608426"/>
                <a:gd name="connsiteY64" fmla="*/ 162281 h 558455"/>
                <a:gd name="connsiteX65" fmla="*/ 480173 w 608426"/>
                <a:gd name="connsiteY65" fmla="*/ 151386 h 558455"/>
                <a:gd name="connsiteX66" fmla="*/ 487387 w 608426"/>
                <a:gd name="connsiteY66" fmla="*/ 148470 h 558455"/>
                <a:gd name="connsiteX67" fmla="*/ 497215 w 608426"/>
                <a:gd name="connsiteY67" fmla="*/ 0 h 558455"/>
                <a:gd name="connsiteX68" fmla="*/ 562488 w 608426"/>
                <a:gd name="connsiteY68" fmla="*/ 65203 h 558455"/>
                <a:gd name="connsiteX69" fmla="*/ 497215 w 608426"/>
                <a:gd name="connsiteY69" fmla="*/ 130406 h 558455"/>
                <a:gd name="connsiteX70" fmla="*/ 431942 w 608426"/>
                <a:gd name="connsiteY70" fmla="*/ 65203 h 558455"/>
                <a:gd name="connsiteX71" fmla="*/ 497215 w 608426"/>
                <a:gd name="connsiteY71" fmla="*/ 0 h 558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8426" h="558455">
                  <a:moveTo>
                    <a:pt x="93434" y="245427"/>
                  </a:moveTo>
                  <a:cubicBezTo>
                    <a:pt x="98197" y="245427"/>
                    <a:pt x="102653" y="247729"/>
                    <a:pt x="105418" y="251565"/>
                  </a:cubicBezTo>
                  <a:lnTo>
                    <a:pt x="184086" y="358669"/>
                  </a:lnTo>
                  <a:cubicBezTo>
                    <a:pt x="187312" y="363273"/>
                    <a:pt x="187927" y="369257"/>
                    <a:pt x="185315" y="374167"/>
                  </a:cubicBezTo>
                  <a:cubicBezTo>
                    <a:pt x="182857" y="379078"/>
                    <a:pt x="177786" y="382300"/>
                    <a:pt x="172101" y="382300"/>
                  </a:cubicBezTo>
                  <a:lnTo>
                    <a:pt x="139835" y="382300"/>
                  </a:lnTo>
                  <a:lnTo>
                    <a:pt x="139835" y="543571"/>
                  </a:lnTo>
                  <a:cubicBezTo>
                    <a:pt x="139835" y="551703"/>
                    <a:pt x="133228" y="558455"/>
                    <a:pt x="124931" y="558455"/>
                  </a:cubicBezTo>
                  <a:lnTo>
                    <a:pt x="61936" y="558455"/>
                  </a:lnTo>
                  <a:cubicBezTo>
                    <a:pt x="53793" y="558455"/>
                    <a:pt x="47186" y="551703"/>
                    <a:pt x="47186" y="543571"/>
                  </a:cubicBezTo>
                  <a:lnTo>
                    <a:pt x="47186" y="382300"/>
                  </a:lnTo>
                  <a:lnTo>
                    <a:pt x="14766" y="382300"/>
                  </a:lnTo>
                  <a:cubicBezTo>
                    <a:pt x="9235" y="382300"/>
                    <a:pt x="4164" y="379078"/>
                    <a:pt x="1552" y="374167"/>
                  </a:cubicBezTo>
                  <a:cubicBezTo>
                    <a:pt x="-906" y="369257"/>
                    <a:pt x="-445" y="363273"/>
                    <a:pt x="2935" y="358669"/>
                  </a:cubicBezTo>
                  <a:lnTo>
                    <a:pt x="81603" y="251565"/>
                  </a:lnTo>
                  <a:cubicBezTo>
                    <a:pt x="84368" y="247729"/>
                    <a:pt x="88824" y="245427"/>
                    <a:pt x="93434" y="245427"/>
                  </a:cubicBezTo>
                  <a:close/>
                  <a:moveTo>
                    <a:pt x="259204" y="157855"/>
                  </a:moveTo>
                  <a:cubicBezTo>
                    <a:pt x="263814" y="157855"/>
                    <a:pt x="268270" y="160156"/>
                    <a:pt x="271035" y="163839"/>
                  </a:cubicBezTo>
                  <a:lnTo>
                    <a:pt x="349703" y="271085"/>
                  </a:lnTo>
                  <a:cubicBezTo>
                    <a:pt x="353083" y="275534"/>
                    <a:pt x="353544" y="281518"/>
                    <a:pt x="351086" y="286581"/>
                  </a:cubicBezTo>
                  <a:cubicBezTo>
                    <a:pt x="348474" y="291491"/>
                    <a:pt x="343403" y="294559"/>
                    <a:pt x="337872" y="294559"/>
                  </a:cubicBezTo>
                  <a:lnTo>
                    <a:pt x="305452" y="294559"/>
                  </a:lnTo>
                  <a:lnTo>
                    <a:pt x="305452" y="543572"/>
                  </a:lnTo>
                  <a:cubicBezTo>
                    <a:pt x="305452" y="551704"/>
                    <a:pt x="298845" y="558455"/>
                    <a:pt x="290702" y="558455"/>
                  </a:cubicBezTo>
                  <a:lnTo>
                    <a:pt x="227707" y="558455"/>
                  </a:lnTo>
                  <a:cubicBezTo>
                    <a:pt x="219410" y="558455"/>
                    <a:pt x="212803" y="551704"/>
                    <a:pt x="212803" y="543572"/>
                  </a:cubicBezTo>
                  <a:lnTo>
                    <a:pt x="212803" y="294559"/>
                  </a:lnTo>
                  <a:lnTo>
                    <a:pt x="180537" y="294559"/>
                  </a:lnTo>
                  <a:cubicBezTo>
                    <a:pt x="174852" y="294559"/>
                    <a:pt x="169781" y="291491"/>
                    <a:pt x="167323" y="286581"/>
                  </a:cubicBezTo>
                  <a:cubicBezTo>
                    <a:pt x="164711" y="281518"/>
                    <a:pt x="165326" y="275534"/>
                    <a:pt x="168552" y="271085"/>
                  </a:cubicBezTo>
                  <a:lnTo>
                    <a:pt x="247220" y="163839"/>
                  </a:lnTo>
                  <a:cubicBezTo>
                    <a:pt x="249985" y="160156"/>
                    <a:pt x="254441" y="157855"/>
                    <a:pt x="259204" y="157855"/>
                  </a:cubicBezTo>
                  <a:close/>
                  <a:moveTo>
                    <a:pt x="446012" y="156011"/>
                  </a:moveTo>
                  <a:cubicBezTo>
                    <a:pt x="448317" y="156011"/>
                    <a:pt x="450468" y="157392"/>
                    <a:pt x="451390" y="159693"/>
                  </a:cubicBezTo>
                  <a:lnTo>
                    <a:pt x="490572" y="267094"/>
                  </a:lnTo>
                  <a:cubicBezTo>
                    <a:pt x="492877" y="273231"/>
                    <a:pt x="501636" y="273231"/>
                    <a:pt x="503787" y="267094"/>
                  </a:cubicBezTo>
                  <a:lnTo>
                    <a:pt x="542969" y="159693"/>
                  </a:lnTo>
                  <a:cubicBezTo>
                    <a:pt x="544044" y="156778"/>
                    <a:pt x="547271" y="155244"/>
                    <a:pt x="550191" y="156165"/>
                  </a:cubicBezTo>
                  <a:lnTo>
                    <a:pt x="568783" y="161841"/>
                  </a:lnTo>
                  <a:lnTo>
                    <a:pt x="568937" y="161995"/>
                  </a:lnTo>
                  <a:cubicBezTo>
                    <a:pt x="592446" y="169666"/>
                    <a:pt x="608426" y="191607"/>
                    <a:pt x="608426" y="216462"/>
                  </a:cubicBezTo>
                  <a:lnTo>
                    <a:pt x="608426" y="330306"/>
                  </a:lnTo>
                  <a:cubicBezTo>
                    <a:pt x="608426" y="331380"/>
                    <a:pt x="608119" y="332454"/>
                    <a:pt x="607504" y="333375"/>
                  </a:cubicBezTo>
                  <a:lnTo>
                    <a:pt x="566632" y="395514"/>
                  </a:lnTo>
                  <a:lnTo>
                    <a:pt x="566632" y="552625"/>
                  </a:lnTo>
                  <a:cubicBezTo>
                    <a:pt x="566632" y="555847"/>
                    <a:pt x="564020" y="558455"/>
                    <a:pt x="560793" y="558455"/>
                  </a:cubicBezTo>
                  <a:lnTo>
                    <a:pt x="433566" y="558455"/>
                  </a:lnTo>
                  <a:cubicBezTo>
                    <a:pt x="430339" y="558455"/>
                    <a:pt x="427727" y="555847"/>
                    <a:pt x="427727" y="552625"/>
                  </a:cubicBezTo>
                  <a:lnTo>
                    <a:pt x="427727" y="395514"/>
                  </a:lnTo>
                  <a:lnTo>
                    <a:pt x="386855" y="333375"/>
                  </a:lnTo>
                  <a:cubicBezTo>
                    <a:pt x="386240" y="332454"/>
                    <a:pt x="385933" y="331380"/>
                    <a:pt x="385933" y="330306"/>
                  </a:cubicBezTo>
                  <a:lnTo>
                    <a:pt x="385933" y="216769"/>
                  </a:lnTo>
                  <a:cubicBezTo>
                    <a:pt x="385933" y="191760"/>
                    <a:pt x="401913" y="169820"/>
                    <a:pt x="425730" y="161841"/>
                  </a:cubicBezTo>
                  <a:cubicBezTo>
                    <a:pt x="425730" y="161841"/>
                    <a:pt x="445398" y="156011"/>
                    <a:pt x="446012" y="156011"/>
                  </a:cubicBezTo>
                  <a:close/>
                  <a:moveTo>
                    <a:pt x="487387" y="148470"/>
                  </a:moveTo>
                  <a:lnTo>
                    <a:pt x="507184" y="148470"/>
                  </a:lnTo>
                  <a:cubicBezTo>
                    <a:pt x="509793" y="148470"/>
                    <a:pt x="512402" y="149544"/>
                    <a:pt x="514244" y="151386"/>
                  </a:cubicBezTo>
                  <a:cubicBezTo>
                    <a:pt x="517007" y="154455"/>
                    <a:pt x="517467" y="158905"/>
                    <a:pt x="515472" y="162281"/>
                  </a:cubicBezTo>
                  <a:lnTo>
                    <a:pt x="504882" y="178239"/>
                  </a:lnTo>
                  <a:lnTo>
                    <a:pt x="509793" y="220131"/>
                  </a:lnTo>
                  <a:lnTo>
                    <a:pt x="499971" y="246064"/>
                  </a:lnTo>
                  <a:cubicBezTo>
                    <a:pt x="499050" y="248673"/>
                    <a:pt x="495367" y="248673"/>
                    <a:pt x="494446" y="246064"/>
                  </a:cubicBezTo>
                  <a:lnTo>
                    <a:pt x="484624" y="220131"/>
                  </a:lnTo>
                  <a:lnTo>
                    <a:pt x="489689" y="178239"/>
                  </a:lnTo>
                  <a:lnTo>
                    <a:pt x="478946" y="162281"/>
                  </a:lnTo>
                  <a:cubicBezTo>
                    <a:pt x="477104" y="158905"/>
                    <a:pt x="477411" y="154455"/>
                    <a:pt x="480173" y="151386"/>
                  </a:cubicBezTo>
                  <a:cubicBezTo>
                    <a:pt x="482015" y="149544"/>
                    <a:pt x="484624" y="148470"/>
                    <a:pt x="487387" y="148470"/>
                  </a:cubicBezTo>
                  <a:close/>
                  <a:moveTo>
                    <a:pt x="497215" y="0"/>
                  </a:moveTo>
                  <a:cubicBezTo>
                    <a:pt x="533264" y="0"/>
                    <a:pt x="562488" y="29192"/>
                    <a:pt x="562488" y="65203"/>
                  </a:cubicBezTo>
                  <a:cubicBezTo>
                    <a:pt x="562488" y="101214"/>
                    <a:pt x="533264" y="130406"/>
                    <a:pt x="497215" y="130406"/>
                  </a:cubicBezTo>
                  <a:cubicBezTo>
                    <a:pt x="461166" y="130406"/>
                    <a:pt x="431942" y="101214"/>
                    <a:pt x="431942" y="65203"/>
                  </a:cubicBezTo>
                  <a:cubicBezTo>
                    <a:pt x="431942" y="29192"/>
                    <a:pt x="461166" y="0"/>
                    <a:pt x="49721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产品介绍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18531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54251" y="1125538"/>
            <a:ext cx="10766237" cy="5018087"/>
            <a:chOff x="754251" y="1125538"/>
            <a:chExt cx="10766237" cy="5018087"/>
          </a:xfrm>
        </p:grpSpPr>
        <p:grpSp>
          <p:nvGrpSpPr>
            <p:cNvPr id="8" name="i$ḻîḑ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/>
          </p:nvGrpSpPr>
          <p:grpSpPr>
            <a:xfrm>
              <a:off x="2586000" y="1125538"/>
              <a:ext cx="8934488" cy="5018087"/>
              <a:chOff x="2586000" y="1125538"/>
              <a:chExt cx="8934488" cy="5018087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2586000" y="1125538"/>
                <a:ext cx="0" cy="5018087"/>
              </a:xfrm>
              <a:prstGeom prst="line">
                <a:avLst/>
              </a:prstGeom>
              <a:ln w="3175" cap="rnd">
                <a:solidFill>
                  <a:schemeClr val="tx1">
                    <a:lumMod val="50000"/>
                    <a:lumOff val="50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i$ľîdê"/>
              <p:cNvSpPr/>
              <p:nvPr/>
            </p:nvSpPr>
            <p:spPr bwMode="auto">
              <a:xfrm>
                <a:off x="3077477" y="1949238"/>
                <a:ext cx="1845000" cy="1845000"/>
              </a:xfrm>
              <a:prstGeom prst="ellipse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14" name="íṣḷîďè"/>
              <p:cNvGrpSpPr/>
              <p:nvPr/>
            </p:nvGrpSpPr>
            <p:grpSpPr>
              <a:xfrm>
                <a:off x="2811001" y="4024100"/>
                <a:ext cx="2377953" cy="1890000"/>
                <a:chOff x="3313099" y="3789000"/>
                <a:chExt cx="2377953" cy="1890000"/>
              </a:xfrm>
            </p:grpSpPr>
            <p:sp>
              <p:nvSpPr>
                <p:cNvPr id="25" name="išľîḓé"/>
                <p:cNvSpPr/>
                <p:nvPr/>
              </p:nvSpPr>
              <p:spPr bwMode="auto">
                <a:xfrm>
                  <a:off x="3313099" y="4174975"/>
                  <a:ext cx="2377953" cy="150402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You can use the icon library in iSlide  (www.islide.cc) to filter and replace existing icon elements with one click.</a:t>
                  </a:r>
                </a:p>
              </p:txBody>
            </p:sp>
            <p:sp>
              <p:nvSpPr>
                <p:cNvPr id="26" name="iŝḻíde"/>
                <p:cNvSpPr txBox="1"/>
                <p:nvPr/>
              </p:nvSpPr>
              <p:spPr bwMode="auto">
                <a:xfrm>
                  <a:off x="3313105" y="3789000"/>
                  <a:ext cx="2377941" cy="38597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20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2000" b="1" dirty="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5" name="iś1íḍê"/>
              <p:cNvSpPr/>
              <p:nvPr/>
            </p:nvSpPr>
            <p:spPr bwMode="auto">
              <a:xfrm>
                <a:off x="6243244" y="1949238"/>
                <a:ext cx="1845000" cy="1845000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16" name="íṡlîďé"/>
              <p:cNvGrpSpPr/>
              <p:nvPr/>
            </p:nvGrpSpPr>
            <p:grpSpPr>
              <a:xfrm>
                <a:off x="5976768" y="4024100"/>
                <a:ext cx="2377953" cy="1890000"/>
                <a:chOff x="3313099" y="3789000"/>
                <a:chExt cx="2377953" cy="1890000"/>
              </a:xfrm>
            </p:grpSpPr>
            <p:sp>
              <p:nvSpPr>
                <p:cNvPr id="23" name="i$ḷíḍè"/>
                <p:cNvSpPr/>
                <p:nvPr/>
              </p:nvSpPr>
              <p:spPr bwMode="auto">
                <a:xfrm>
                  <a:off x="3313099" y="4174975"/>
                  <a:ext cx="2377953" cy="150402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You can use the icon library in iSlide  (www.islide.cc) to filter and replace existing icon elements with one click.</a:t>
                  </a:r>
                </a:p>
              </p:txBody>
            </p:sp>
            <p:sp>
              <p:nvSpPr>
                <p:cNvPr id="24" name="iŝļiďè"/>
                <p:cNvSpPr txBox="1"/>
                <p:nvPr/>
              </p:nvSpPr>
              <p:spPr bwMode="auto">
                <a:xfrm>
                  <a:off x="3313105" y="3789000"/>
                  <a:ext cx="2377941" cy="38597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20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2000" b="1" dirty="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7" name="îšḻíḑè"/>
              <p:cNvSpPr/>
              <p:nvPr/>
            </p:nvSpPr>
            <p:spPr bwMode="auto">
              <a:xfrm>
                <a:off x="9409011" y="1949238"/>
                <a:ext cx="1845000" cy="1845000"/>
              </a:xfrm>
              <a:prstGeom prst="ellipse">
                <a:avLst/>
              </a:prstGeom>
              <a:blipFill dpi="0" rotWithShape="1">
                <a:blip r:embed="rId7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18" name="işlídê"/>
              <p:cNvGrpSpPr/>
              <p:nvPr/>
            </p:nvGrpSpPr>
            <p:grpSpPr>
              <a:xfrm>
                <a:off x="9142535" y="4024100"/>
                <a:ext cx="2377953" cy="1890000"/>
                <a:chOff x="3313099" y="3789000"/>
                <a:chExt cx="2377953" cy="1890000"/>
              </a:xfrm>
            </p:grpSpPr>
            <p:sp>
              <p:nvSpPr>
                <p:cNvPr id="21" name="ísļîďe"/>
                <p:cNvSpPr/>
                <p:nvPr/>
              </p:nvSpPr>
              <p:spPr bwMode="auto">
                <a:xfrm>
                  <a:off x="3313099" y="4174975"/>
                  <a:ext cx="2377953" cy="150402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You can use the icon library in iSlide  (www.islide.cc) to filter and replace existing icon elements with one click.</a:t>
                  </a:r>
                </a:p>
              </p:txBody>
            </p:sp>
            <p:sp>
              <p:nvSpPr>
                <p:cNvPr id="22" name="îṧ1iḑè"/>
                <p:cNvSpPr txBox="1"/>
                <p:nvPr/>
              </p:nvSpPr>
              <p:spPr bwMode="auto">
                <a:xfrm>
                  <a:off x="3313105" y="3789000"/>
                  <a:ext cx="2377941" cy="38597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 lnSpcReduction="10000"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20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2000" b="1" dirty="0">
                    <a:cs typeface="+mn-ea"/>
                    <a:sym typeface="+mn-lt"/>
                  </a:endParaRPr>
                </a:p>
              </p:txBody>
            </p:sp>
          </p:grpSp>
          <p:cxnSp>
            <p:nvCxnSpPr>
              <p:cNvPr id="19" name="直接连接符 18"/>
              <p:cNvCxnSpPr/>
              <p:nvPr/>
            </p:nvCxnSpPr>
            <p:spPr>
              <a:xfrm>
                <a:off x="5511000" y="4024100"/>
                <a:ext cx="0" cy="1589557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8689628" y="4024100"/>
                <a:ext cx="0" cy="1589557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îSľiḋê"/>
            <p:cNvGrpSpPr/>
            <p:nvPr/>
          </p:nvGrpSpPr>
          <p:grpSpPr>
            <a:xfrm>
              <a:off x="754251" y="1270360"/>
              <a:ext cx="1765014" cy="1158515"/>
              <a:chOff x="669926" y="1251699"/>
              <a:chExt cx="1916074" cy="1158515"/>
            </a:xfrm>
          </p:grpSpPr>
          <p:sp>
            <p:nvSpPr>
              <p:cNvPr id="10" name="ïşḷîḑê"/>
              <p:cNvSpPr/>
              <p:nvPr/>
            </p:nvSpPr>
            <p:spPr bwMode="auto">
              <a:xfrm>
                <a:off x="669926" y="1664579"/>
                <a:ext cx="1916074" cy="7456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1100" dirty="0">
                    <a:cs typeface="+mn-ea"/>
                    <a:sym typeface="+mn-lt"/>
                  </a:rPr>
                  <a:t>Copy paste fonts. Choose the only option to retain text</a:t>
                </a:r>
              </a:p>
            </p:txBody>
          </p:sp>
          <p:sp>
            <p:nvSpPr>
              <p:cNvPr id="11" name="iṣľïḑe"/>
              <p:cNvSpPr txBox="1"/>
              <p:nvPr/>
            </p:nvSpPr>
            <p:spPr bwMode="auto">
              <a:xfrm>
                <a:off x="669926" y="1251699"/>
                <a:ext cx="1916074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400" b="1" dirty="0" smtClean="0">
                    <a:cs typeface="+mn-ea"/>
                    <a:sym typeface="+mn-lt"/>
                  </a:rPr>
                  <a:t>输入标题</a:t>
                </a:r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产品介绍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22105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6750" y="1130300"/>
            <a:ext cx="10858500" cy="5105400"/>
            <a:chOff x="666750" y="1130300"/>
            <a:chExt cx="10858500" cy="5105400"/>
          </a:xfrm>
        </p:grpSpPr>
        <p:sp>
          <p:nvSpPr>
            <p:cNvPr id="8" name="ïṡḷïdè"/>
            <p:cNvSpPr/>
            <p:nvPr/>
          </p:nvSpPr>
          <p:spPr bwMode="auto">
            <a:xfrm>
              <a:off x="666750" y="3244850"/>
              <a:ext cx="10858500" cy="2990850"/>
            </a:xfrm>
            <a:custGeom>
              <a:avLst/>
              <a:gdLst>
                <a:gd name="T0" fmla="*/ 1447 w 1707"/>
                <a:gd name="T1" fmla="*/ 254 h 468"/>
                <a:gd name="T2" fmla="*/ 1408 w 1707"/>
                <a:gd name="T3" fmla="*/ 246 h 468"/>
                <a:gd name="T4" fmla="*/ 1350 w 1707"/>
                <a:gd name="T5" fmla="*/ 329 h 468"/>
                <a:gd name="T6" fmla="*/ 1308 w 1707"/>
                <a:gd name="T7" fmla="*/ 347 h 468"/>
                <a:gd name="T8" fmla="*/ 1260 w 1707"/>
                <a:gd name="T9" fmla="*/ 398 h 468"/>
                <a:gd name="T10" fmla="*/ 1222 w 1707"/>
                <a:gd name="T11" fmla="*/ 366 h 468"/>
                <a:gd name="T12" fmla="*/ 1181 w 1707"/>
                <a:gd name="T13" fmla="*/ 368 h 468"/>
                <a:gd name="T14" fmla="*/ 1129 w 1707"/>
                <a:gd name="T15" fmla="*/ 418 h 468"/>
                <a:gd name="T16" fmla="*/ 1083 w 1707"/>
                <a:gd name="T17" fmla="*/ 399 h 468"/>
                <a:gd name="T18" fmla="*/ 1039 w 1707"/>
                <a:gd name="T19" fmla="*/ 389 h 468"/>
                <a:gd name="T20" fmla="*/ 984 w 1707"/>
                <a:gd name="T21" fmla="*/ 406 h 468"/>
                <a:gd name="T22" fmla="*/ 947 w 1707"/>
                <a:gd name="T23" fmla="*/ 418 h 468"/>
                <a:gd name="T24" fmla="*/ 901 w 1707"/>
                <a:gd name="T25" fmla="*/ 395 h 468"/>
                <a:gd name="T26" fmla="*/ 864 w 1707"/>
                <a:gd name="T27" fmla="*/ 390 h 468"/>
                <a:gd name="T28" fmla="*/ 818 w 1707"/>
                <a:gd name="T29" fmla="*/ 345 h 468"/>
                <a:gd name="T30" fmla="*/ 747 w 1707"/>
                <a:gd name="T31" fmla="*/ 409 h 468"/>
                <a:gd name="T32" fmla="*/ 696 w 1707"/>
                <a:gd name="T33" fmla="*/ 395 h 468"/>
                <a:gd name="T34" fmla="*/ 651 w 1707"/>
                <a:gd name="T35" fmla="*/ 417 h 468"/>
                <a:gd name="T36" fmla="*/ 594 w 1707"/>
                <a:gd name="T37" fmla="*/ 374 h 468"/>
                <a:gd name="T38" fmla="*/ 536 w 1707"/>
                <a:gd name="T39" fmla="*/ 357 h 468"/>
                <a:gd name="T40" fmla="*/ 488 w 1707"/>
                <a:gd name="T41" fmla="*/ 343 h 468"/>
                <a:gd name="T42" fmla="*/ 433 w 1707"/>
                <a:gd name="T43" fmla="*/ 338 h 468"/>
                <a:gd name="T44" fmla="*/ 389 w 1707"/>
                <a:gd name="T45" fmla="*/ 358 h 468"/>
                <a:gd name="T46" fmla="*/ 299 w 1707"/>
                <a:gd name="T47" fmla="*/ 420 h 468"/>
                <a:gd name="T48" fmla="*/ 160 w 1707"/>
                <a:gd name="T49" fmla="*/ 437 h 468"/>
                <a:gd name="T50" fmla="*/ 41 w 1707"/>
                <a:gd name="T51" fmla="*/ 468 h 468"/>
                <a:gd name="T52" fmla="*/ 195 w 1707"/>
                <a:gd name="T53" fmla="*/ 441 h 468"/>
                <a:gd name="T54" fmla="*/ 362 w 1707"/>
                <a:gd name="T55" fmla="*/ 426 h 468"/>
                <a:gd name="T56" fmla="*/ 405 w 1707"/>
                <a:gd name="T57" fmla="*/ 357 h 468"/>
                <a:gd name="T58" fmla="*/ 453 w 1707"/>
                <a:gd name="T59" fmla="*/ 355 h 468"/>
                <a:gd name="T60" fmla="*/ 497 w 1707"/>
                <a:gd name="T61" fmla="*/ 362 h 468"/>
                <a:gd name="T62" fmla="*/ 548 w 1707"/>
                <a:gd name="T63" fmla="*/ 378 h 468"/>
                <a:gd name="T64" fmla="*/ 602 w 1707"/>
                <a:gd name="T65" fmla="*/ 382 h 468"/>
                <a:gd name="T66" fmla="*/ 658 w 1707"/>
                <a:gd name="T67" fmla="*/ 436 h 468"/>
                <a:gd name="T68" fmla="*/ 697 w 1707"/>
                <a:gd name="T69" fmla="*/ 412 h 468"/>
                <a:gd name="T70" fmla="*/ 757 w 1707"/>
                <a:gd name="T71" fmla="*/ 415 h 468"/>
                <a:gd name="T72" fmla="*/ 819 w 1707"/>
                <a:gd name="T73" fmla="*/ 382 h 468"/>
                <a:gd name="T74" fmla="*/ 863 w 1707"/>
                <a:gd name="T75" fmla="*/ 411 h 468"/>
                <a:gd name="T76" fmla="*/ 900 w 1707"/>
                <a:gd name="T77" fmla="*/ 411 h 468"/>
                <a:gd name="T78" fmla="*/ 944 w 1707"/>
                <a:gd name="T79" fmla="*/ 429 h 468"/>
                <a:gd name="T80" fmla="*/ 995 w 1707"/>
                <a:gd name="T81" fmla="*/ 412 h 468"/>
                <a:gd name="T82" fmla="*/ 1036 w 1707"/>
                <a:gd name="T83" fmla="*/ 406 h 468"/>
                <a:gd name="T84" fmla="*/ 1079 w 1707"/>
                <a:gd name="T85" fmla="*/ 412 h 468"/>
                <a:gd name="T86" fmla="*/ 1128 w 1707"/>
                <a:gd name="T87" fmla="*/ 433 h 468"/>
                <a:gd name="T88" fmla="*/ 1184 w 1707"/>
                <a:gd name="T89" fmla="*/ 385 h 468"/>
                <a:gd name="T90" fmla="*/ 1218 w 1707"/>
                <a:gd name="T91" fmla="*/ 381 h 468"/>
                <a:gd name="T92" fmla="*/ 1249 w 1707"/>
                <a:gd name="T93" fmla="*/ 410 h 468"/>
                <a:gd name="T94" fmla="*/ 1297 w 1707"/>
                <a:gd name="T95" fmla="*/ 384 h 468"/>
                <a:gd name="T96" fmla="*/ 1351 w 1707"/>
                <a:gd name="T97" fmla="*/ 349 h 468"/>
                <a:gd name="T98" fmla="*/ 1390 w 1707"/>
                <a:gd name="T99" fmla="*/ 308 h 468"/>
                <a:gd name="T100" fmla="*/ 1433 w 1707"/>
                <a:gd name="T101" fmla="*/ 234 h 468"/>
                <a:gd name="T102" fmla="*/ 1492 w 1707"/>
                <a:gd name="T103" fmla="*/ 160 h 468"/>
                <a:gd name="T104" fmla="*/ 1560 w 1707"/>
                <a:gd name="T105" fmla="*/ 251 h 468"/>
                <a:gd name="T106" fmla="*/ 1592 w 1707"/>
                <a:gd name="T107" fmla="*/ 217 h 468"/>
                <a:gd name="T108" fmla="*/ 1632 w 1707"/>
                <a:gd name="T109" fmla="*/ 180 h 468"/>
                <a:gd name="T110" fmla="*/ 1684 w 1707"/>
                <a:gd name="T111" fmla="*/ 171 h 468"/>
                <a:gd name="T112" fmla="*/ 1682 w 1707"/>
                <a:gd name="T113" fmla="*/ 143 h 468"/>
                <a:gd name="T114" fmla="*/ 1638 w 1707"/>
                <a:gd name="T115" fmla="*/ 139 h 468"/>
                <a:gd name="T116" fmla="*/ 1590 w 1707"/>
                <a:gd name="T117" fmla="*/ 202 h 468"/>
                <a:gd name="T118" fmla="*/ 1548 w 1707"/>
                <a:gd name="T119" fmla="*/ 225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07" h="468">
                  <a:moveTo>
                    <a:pt x="1508" y="5"/>
                  </a:moveTo>
                  <a:cubicBezTo>
                    <a:pt x="1508" y="5"/>
                    <a:pt x="1492" y="119"/>
                    <a:pt x="1489" y="140"/>
                  </a:cubicBezTo>
                  <a:cubicBezTo>
                    <a:pt x="1488" y="140"/>
                    <a:pt x="1488" y="140"/>
                    <a:pt x="1487" y="140"/>
                  </a:cubicBezTo>
                  <a:cubicBezTo>
                    <a:pt x="1485" y="141"/>
                    <a:pt x="1483" y="143"/>
                    <a:pt x="1483" y="145"/>
                  </a:cubicBezTo>
                  <a:cubicBezTo>
                    <a:pt x="1483" y="145"/>
                    <a:pt x="1475" y="206"/>
                    <a:pt x="1474" y="213"/>
                  </a:cubicBezTo>
                  <a:cubicBezTo>
                    <a:pt x="1472" y="213"/>
                    <a:pt x="1471" y="215"/>
                    <a:pt x="1471" y="217"/>
                  </a:cubicBezTo>
                  <a:cubicBezTo>
                    <a:pt x="1471" y="217"/>
                    <a:pt x="1465" y="241"/>
                    <a:pt x="1463" y="247"/>
                  </a:cubicBezTo>
                  <a:cubicBezTo>
                    <a:pt x="1461" y="248"/>
                    <a:pt x="1459" y="249"/>
                    <a:pt x="1458" y="251"/>
                  </a:cubicBezTo>
                  <a:cubicBezTo>
                    <a:pt x="1458" y="251"/>
                    <a:pt x="1457" y="255"/>
                    <a:pt x="1457" y="256"/>
                  </a:cubicBezTo>
                  <a:cubicBezTo>
                    <a:pt x="1456" y="254"/>
                    <a:pt x="1455" y="253"/>
                    <a:pt x="1453" y="252"/>
                  </a:cubicBezTo>
                  <a:cubicBezTo>
                    <a:pt x="1451" y="252"/>
                    <a:pt x="1449" y="253"/>
                    <a:pt x="1447" y="254"/>
                  </a:cubicBezTo>
                  <a:cubicBezTo>
                    <a:pt x="1445" y="239"/>
                    <a:pt x="1443" y="215"/>
                    <a:pt x="1443" y="215"/>
                  </a:cubicBezTo>
                  <a:cubicBezTo>
                    <a:pt x="1442" y="213"/>
                    <a:pt x="1440" y="211"/>
                    <a:pt x="1437" y="210"/>
                  </a:cubicBezTo>
                  <a:cubicBezTo>
                    <a:pt x="1435" y="210"/>
                    <a:pt x="1432" y="212"/>
                    <a:pt x="1431" y="214"/>
                  </a:cubicBezTo>
                  <a:cubicBezTo>
                    <a:pt x="1431" y="214"/>
                    <a:pt x="1430" y="219"/>
                    <a:pt x="1429" y="222"/>
                  </a:cubicBezTo>
                  <a:cubicBezTo>
                    <a:pt x="1428" y="222"/>
                    <a:pt x="1427" y="222"/>
                    <a:pt x="1427" y="222"/>
                  </a:cubicBezTo>
                  <a:cubicBezTo>
                    <a:pt x="1424" y="222"/>
                    <a:pt x="1422" y="224"/>
                    <a:pt x="1421" y="227"/>
                  </a:cubicBezTo>
                  <a:cubicBezTo>
                    <a:pt x="1421" y="227"/>
                    <a:pt x="1420" y="234"/>
                    <a:pt x="1419" y="242"/>
                  </a:cubicBezTo>
                  <a:cubicBezTo>
                    <a:pt x="1418" y="241"/>
                    <a:pt x="1417" y="241"/>
                    <a:pt x="1415" y="241"/>
                  </a:cubicBezTo>
                  <a:cubicBezTo>
                    <a:pt x="1413" y="241"/>
                    <a:pt x="1411" y="243"/>
                    <a:pt x="1411" y="245"/>
                  </a:cubicBezTo>
                  <a:cubicBezTo>
                    <a:pt x="1411" y="245"/>
                    <a:pt x="1410" y="248"/>
                    <a:pt x="1410" y="250"/>
                  </a:cubicBezTo>
                  <a:cubicBezTo>
                    <a:pt x="1409" y="249"/>
                    <a:pt x="1408" y="246"/>
                    <a:pt x="1408" y="246"/>
                  </a:cubicBezTo>
                  <a:cubicBezTo>
                    <a:pt x="1408" y="244"/>
                    <a:pt x="1405" y="242"/>
                    <a:pt x="1403" y="243"/>
                  </a:cubicBezTo>
                  <a:cubicBezTo>
                    <a:pt x="1400" y="243"/>
                    <a:pt x="1398" y="244"/>
                    <a:pt x="1398" y="247"/>
                  </a:cubicBezTo>
                  <a:cubicBezTo>
                    <a:pt x="1398" y="247"/>
                    <a:pt x="1393" y="266"/>
                    <a:pt x="1389" y="282"/>
                  </a:cubicBezTo>
                  <a:cubicBezTo>
                    <a:pt x="1388" y="280"/>
                    <a:pt x="1386" y="279"/>
                    <a:pt x="1384" y="279"/>
                  </a:cubicBezTo>
                  <a:cubicBezTo>
                    <a:pt x="1382" y="279"/>
                    <a:pt x="1379" y="281"/>
                    <a:pt x="1379" y="284"/>
                  </a:cubicBezTo>
                  <a:cubicBezTo>
                    <a:pt x="1379" y="284"/>
                    <a:pt x="1376" y="297"/>
                    <a:pt x="1375" y="304"/>
                  </a:cubicBezTo>
                  <a:cubicBezTo>
                    <a:pt x="1374" y="296"/>
                    <a:pt x="1372" y="288"/>
                    <a:pt x="1372" y="288"/>
                  </a:cubicBezTo>
                  <a:cubicBezTo>
                    <a:pt x="1372" y="286"/>
                    <a:pt x="1370" y="284"/>
                    <a:pt x="1367" y="284"/>
                  </a:cubicBezTo>
                  <a:cubicBezTo>
                    <a:pt x="1364" y="283"/>
                    <a:pt x="1362" y="285"/>
                    <a:pt x="1361" y="288"/>
                  </a:cubicBezTo>
                  <a:cubicBezTo>
                    <a:pt x="1361" y="288"/>
                    <a:pt x="1355" y="316"/>
                    <a:pt x="1352" y="329"/>
                  </a:cubicBezTo>
                  <a:cubicBezTo>
                    <a:pt x="1351" y="329"/>
                    <a:pt x="1351" y="329"/>
                    <a:pt x="1350" y="329"/>
                  </a:cubicBezTo>
                  <a:cubicBezTo>
                    <a:pt x="1348" y="329"/>
                    <a:pt x="1346" y="331"/>
                    <a:pt x="1345" y="333"/>
                  </a:cubicBezTo>
                  <a:cubicBezTo>
                    <a:pt x="1345" y="333"/>
                    <a:pt x="1343" y="339"/>
                    <a:pt x="1342" y="341"/>
                  </a:cubicBezTo>
                  <a:cubicBezTo>
                    <a:pt x="1341" y="343"/>
                    <a:pt x="1335" y="349"/>
                    <a:pt x="1335" y="349"/>
                  </a:cubicBezTo>
                  <a:cubicBezTo>
                    <a:pt x="1334" y="349"/>
                    <a:pt x="1334" y="350"/>
                    <a:pt x="1334" y="350"/>
                  </a:cubicBezTo>
                  <a:cubicBezTo>
                    <a:pt x="1329" y="359"/>
                    <a:pt x="1329" y="359"/>
                    <a:pt x="1329" y="359"/>
                  </a:cubicBezTo>
                  <a:cubicBezTo>
                    <a:pt x="1329" y="359"/>
                    <a:pt x="1327" y="361"/>
                    <a:pt x="1327" y="363"/>
                  </a:cubicBezTo>
                  <a:cubicBezTo>
                    <a:pt x="1327" y="363"/>
                    <a:pt x="1327" y="363"/>
                    <a:pt x="1327" y="363"/>
                  </a:cubicBezTo>
                  <a:cubicBezTo>
                    <a:pt x="1326" y="361"/>
                    <a:pt x="1324" y="359"/>
                    <a:pt x="1322" y="359"/>
                  </a:cubicBezTo>
                  <a:cubicBezTo>
                    <a:pt x="1320" y="358"/>
                    <a:pt x="1318" y="359"/>
                    <a:pt x="1317" y="361"/>
                  </a:cubicBezTo>
                  <a:cubicBezTo>
                    <a:pt x="1317" y="361"/>
                    <a:pt x="1315" y="364"/>
                    <a:pt x="1313" y="366"/>
                  </a:cubicBezTo>
                  <a:cubicBezTo>
                    <a:pt x="1310" y="357"/>
                    <a:pt x="1308" y="347"/>
                    <a:pt x="1308" y="347"/>
                  </a:cubicBezTo>
                  <a:cubicBezTo>
                    <a:pt x="1307" y="345"/>
                    <a:pt x="1305" y="343"/>
                    <a:pt x="1302" y="343"/>
                  </a:cubicBezTo>
                  <a:cubicBezTo>
                    <a:pt x="1300" y="343"/>
                    <a:pt x="1298" y="345"/>
                    <a:pt x="1297" y="347"/>
                  </a:cubicBezTo>
                  <a:cubicBezTo>
                    <a:pt x="1297" y="347"/>
                    <a:pt x="1293" y="358"/>
                    <a:pt x="1290" y="368"/>
                  </a:cubicBezTo>
                  <a:cubicBezTo>
                    <a:pt x="1289" y="366"/>
                    <a:pt x="1288" y="365"/>
                    <a:pt x="1286" y="365"/>
                  </a:cubicBezTo>
                  <a:cubicBezTo>
                    <a:pt x="1284" y="365"/>
                    <a:pt x="1282" y="366"/>
                    <a:pt x="1281" y="368"/>
                  </a:cubicBezTo>
                  <a:cubicBezTo>
                    <a:pt x="1281" y="368"/>
                    <a:pt x="1278" y="372"/>
                    <a:pt x="1276" y="376"/>
                  </a:cubicBezTo>
                  <a:cubicBezTo>
                    <a:pt x="1275" y="375"/>
                    <a:pt x="1273" y="374"/>
                    <a:pt x="1271" y="374"/>
                  </a:cubicBezTo>
                  <a:cubicBezTo>
                    <a:pt x="1269" y="374"/>
                    <a:pt x="1267" y="375"/>
                    <a:pt x="1266" y="377"/>
                  </a:cubicBezTo>
                  <a:cubicBezTo>
                    <a:pt x="1261" y="386"/>
                    <a:pt x="1261" y="386"/>
                    <a:pt x="1261" y="386"/>
                  </a:cubicBezTo>
                  <a:cubicBezTo>
                    <a:pt x="1261" y="387"/>
                    <a:pt x="1261" y="388"/>
                    <a:pt x="1261" y="388"/>
                  </a:cubicBezTo>
                  <a:cubicBezTo>
                    <a:pt x="1261" y="388"/>
                    <a:pt x="1260" y="394"/>
                    <a:pt x="1260" y="398"/>
                  </a:cubicBezTo>
                  <a:cubicBezTo>
                    <a:pt x="1258" y="398"/>
                    <a:pt x="1258" y="399"/>
                    <a:pt x="1256" y="400"/>
                  </a:cubicBezTo>
                  <a:cubicBezTo>
                    <a:pt x="1255" y="399"/>
                    <a:pt x="1255" y="398"/>
                    <a:pt x="1255" y="398"/>
                  </a:cubicBezTo>
                  <a:cubicBezTo>
                    <a:pt x="1254" y="396"/>
                    <a:pt x="1250" y="377"/>
                    <a:pt x="1250" y="377"/>
                  </a:cubicBezTo>
                  <a:cubicBezTo>
                    <a:pt x="1249" y="375"/>
                    <a:pt x="1248" y="374"/>
                    <a:pt x="1246" y="373"/>
                  </a:cubicBezTo>
                  <a:cubicBezTo>
                    <a:pt x="1244" y="372"/>
                    <a:pt x="1243" y="373"/>
                    <a:pt x="1241" y="374"/>
                  </a:cubicBezTo>
                  <a:cubicBezTo>
                    <a:pt x="1241" y="373"/>
                    <a:pt x="1240" y="372"/>
                    <a:pt x="1240" y="372"/>
                  </a:cubicBezTo>
                  <a:cubicBezTo>
                    <a:pt x="1238" y="369"/>
                    <a:pt x="1235" y="368"/>
                    <a:pt x="1232" y="370"/>
                  </a:cubicBezTo>
                  <a:cubicBezTo>
                    <a:pt x="1232" y="370"/>
                    <a:pt x="1231" y="370"/>
                    <a:pt x="1230" y="371"/>
                  </a:cubicBezTo>
                  <a:cubicBezTo>
                    <a:pt x="1230" y="371"/>
                    <a:pt x="1230" y="370"/>
                    <a:pt x="1230" y="370"/>
                  </a:cubicBezTo>
                  <a:cubicBezTo>
                    <a:pt x="1230" y="368"/>
                    <a:pt x="1229" y="366"/>
                    <a:pt x="1227" y="366"/>
                  </a:cubicBezTo>
                  <a:cubicBezTo>
                    <a:pt x="1226" y="365"/>
                    <a:pt x="1224" y="365"/>
                    <a:pt x="1222" y="366"/>
                  </a:cubicBezTo>
                  <a:cubicBezTo>
                    <a:pt x="1222" y="366"/>
                    <a:pt x="1221" y="366"/>
                    <a:pt x="1221" y="366"/>
                  </a:cubicBezTo>
                  <a:cubicBezTo>
                    <a:pt x="1220" y="362"/>
                    <a:pt x="1220" y="358"/>
                    <a:pt x="1220" y="358"/>
                  </a:cubicBezTo>
                  <a:cubicBezTo>
                    <a:pt x="1220" y="355"/>
                    <a:pt x="1218" y="353"/>
                    <a:pt x="1215" y="352"/>
                  </a:cubicBezTo>
                  <a:cubicBezTo>
                    <a:pt x="1208" y="351"/>
                    <a:pt x="1208" y="351"/>
                    <a:pt x="1208" y="351"/>
                  </a:cubicBezTo>
                  <a:cubicBezTo>
                    <a:pt x="1205" y="351"/>
                    <a:pt x="1202" y="353"/>
                    <a:pt x="1201" y="355"/>
                  </a:cubicBezTo>
                  <a:cubicBezTo>
                    <a:pt x="1201" y="355"/>
                    <a:pt x="1201" y="358"/>
                    <a:pt x="1200" y="359"/>
                  </a:cubicBezTo>
                  <a:cubicBezTo>
                    <a:pt x="1199" y="358"/>
                    <a:pt x="1198" y="358"/>
                    <a:pt x="1197" y="358"/>
                  </a:cubicBezTo>
                  <a:cubicBezTo>
                    <a:pt x="1195" y="358"/>
                    <a:pt x="1193" y="360"/>
                    <a:pt x="1192" y="362"/>
                  </a:cubicBezTo>
                  <a:cubicBezTo>
                    <a:pt x="1192" y="362"/>
                    <a:pt x="1191" y="365"/>
                    <a:pt x="1191" y="367"/>
                  </a:cubicBezTo>
                  <a:cubicBezTo>
                    <a:pt x="1190" y="366"/>
                    <a:pt x="1188" y="365"/>
                    <a:pt x="1187" y="365"/>
                  </a:cubicBezTo>
                  <a:cubicBezTo>
                    <a:pt x="1185" y="365"/>
                    <a:pt x="1182" y="366"/>
                    <a:pt x="1181" y="368"/>
                  </a:cubicBezTo>
                  <a:cubicBezTo>
                    <a:pt x="1181" y="368"/>
                    <a:pt x="1177" y="376"/>
                    <a:pt x="1176" y="377"/>
                  </a:cubicBezTo>
                  <a:cubicBezTo>
                    <a:pt x="1175" y="378"/>
                    <a:pt x="1165" y="387"/>
                    <a:pt x="1165" y="387"/>
                  </a:cubicBezTo>
                  <a:cubicBezTo>
                    <a:pt x="1164" y="387"/>
                    <a:pt x="1164" y="388"/>
                    <a:pt x="1163" y="389"/>
                  </a:cubicBezTo>
                  <a:cubicBezTo>
                    <a:pt x="1163" y="389"/>
                    <a:pt x="1160" y="397"/>
                    <a:pt x="1159" y="398"/>
                  </a:cubicBezTo>
                  <a:cubicBezTo>
                    <a:pt x="1158" y="399"/>
                    <a:pt x="1150" y="410"/>
                    <a:pt x="1150" y="410"/>
                  </a:cubicBezTo>
                  <a:cubicBezTo>
                    <a:pt x="1149" y="410"/>
                    <a:pt x="1149" y="411"/>
                    <a:pt x="1149" y="411"/>
                  </a:cubicBezTo>
                  <a:cubicBezTo>
                    <a:pt x="1149" y="411"/>
                    <a:pt x="1144" y="423"/>
                    <a:pt x="1143" y="425"/>
                  </a:cubicBezTo>
                  <a:cubicBezTo>
                    <a:pt x="1143" y="426"/>
                    <a:pt x="1142" y="426"/>
                    <a:pt x="1142" y="426"/>
                  </a:cubicBezTo>
                  <a:cubicBezTo>
                    <a:pt x="1140" y="423"/>
                    <a:pt x="1137" y="419"/>
                    <a:pt x="1137" y="419"/>
                  </a:cubicBezTo>
                  <a:cubicBezTo>
                    <a:pt x="1136" y="418"/>
                    <a:pt x="1135" y="417"/>
                    <a:pt x="1133" y="417"/>
                  </a:cubicBezTo>
                  <a:cubicBezTo>
                    <a:pt x="1131" y="416"/>
                    <a:pt x="1130" y="417"/>
                    <a:pt x="1129" y="418"/>
                  </a:cubicBezTo>
                  <a:cubicBezTo>
                    <a:pt x="1129" y="418"/>
                    <a:pt x="1127" y="420"/>
                    <a:pt x="1124" y="421"/>
                  </a:cubicBezTo>
                  <a:cubicBezTo>
                    <a:pt x="1121" y="419"/>
                    <a:pt x="1116" y="416"/>
                    <a:pt x="1116" y="416"/>
                  </a:cubicBezTo>
                  <a:cubicBezTo>
                    <a:pt x="1115" y="415"/>
                    <a:pt x="1113" y="414"/>
                    <a:pt x="1112" y="415"/>
                  </a:cubicBezTo>
                  <a:cubicBezTo>
                    <a:pt x="1112" y="415"/>
                    <a:pt x="1111" y="415"/>
                    <a:pt x="1110" y="415"/>
                  </a:cubicBezTo>
                  <a:cubicBezTo>
                    <a:pt x="1108" y="412"/>
                    <a:pt x="1104" y="408"/>
                    <a:pt x="1103" y="407"/>
                  </a:cubicBezTo>
                  <a:cubicBezTo>
                    <a:pt x="1102" y="406"/>
                    <a:pt x="1099" y="398"/>
                    <a:pt x="1099" y="398"/>
                  </a:cubicBezTo>
                  <a:cubicBezTo>
                    <a:pt x="1098" y="396"/>
                    <a:pt x="1097" y="394"/>
                    <a:pt x="1094" y="394"/>
                  </a:cubicBezTo>
                  <a:cubicBezTo>
                    <a:pt x="1092" y="394"/>
                    <a:pt x="1090" y="395"/>
                    <a:pt x="1089" y="397"/>
                  </a:cubicBezTo>
                  <a:cubicBezTo>
                    <a:pt x="1089" y="397"/>
                    <a:pt x="1089" y="398"/>
                    <a:pt x="1088" y="399"/>
                  </a:cubicBezTo>
                  <a:cubicBezTo>
                    <a:pt x="1087" y="399"/>
                    <a:pt x="1086" y="399"/>
                    <a:pt x="1086" y="399"/>
                  </a:cubicBezTo>
                  <a:cubicBezTo>
                    <a:pt x="1085" y="399"/>
                    <a:pt x="1084" y="399"/>
                    <a:pt x="1083" y="399"/>
                  </a:cubicBezTo>
                  <a:cubicBezTo>
                    <a:pt x="1083" y="399"/>
                    <a:pt x="1082" y="400"/>
                    <a:pt x="1081" y="401"/>
                  </a:cubicBezTo>
                  <a:cubicBezTo>
                    <a:pt x="1080" y="400"/>
                    <a:pt x="1079" y="400"/>
                    <a:pt x="1079" y="400"/>
                  </a:cubicBezTo>
                  <a:cubicBezTo>
                    <a:pt x="1078" y="400"/>
                    <a:pt x="1074" y="397"/>
                    <a:pt x="1072" y="396"/>
                  </a:cubicBezTo>
                  <a:cubicBezTo>
                    <a:pt x="1071" y="393"/>
                    <a:pt x="1069" y="384"/>
                    <a:pt x="1069" y="384"/>
                  </a:cubicBezTo>
                  <a:cubicBezTo>
                    <a:pt x="1068" y="382"/>
                    <a:pt x="1067" y="381"/>
                    <a:pt x="1065" y="380"/>
                  </a:cubicBezTo>
                  <a:cubicBezTo>
                    <a:pt x="1063" y="380"/>
                    <a:pt x="1061" y="380"/>
                    <a:pt x="1059" y="382"/>
                  </a:cubicBezTo>
                  <a:cubicBezTo>
                    <a:pt x="1059" y="382"/>
                    <a:pt x="1057" y="384"/>
                    <a:pt x="1055" y="386"/>
                  </a:cubicBezTo>
                  <a:cubicBezTo>
                    <a:pt x="1054" y="385"/>
                    <a:pt x="1053" y="385"/>
                    <a:pt x="1053" y="385"/>
                  </a:cubicBezTo>
                  <a:cubicBezTo>
                    <a:pt x="1051" y="384"/>
                    <a:pt x="1048" y="385"/>
                    <a:pt x="1047" y="387"/>
                  </a:cubicBezTo>
                  <a:cubicBezTo>
                    <a:pt x="1047" y="387"/>
                    <a:pt x="1044" y="390"/>
                    <a:pt x="1041" y="393"/>
                  </a:cubicBezTo>
                  <a:cubicBezTo>
                    <a:pt x="1040" y="391"/>
                    <a:pt x="1039" y="389"/>
                    <a:pt x="1039" y="389"/>
                  </a:cubicBezTo>
                  <a:cubicBezTo>
                    <a:pt x="1038" y="387"/>
                    <a:pt x="1036" y="387"/>
                    <a:pt x="1034" y="387"/>
                  </a:cubicBezTo>
                  <a:cubicBezTo>
                    <a:pt x="1032" y="387"/>
                    <a:pt x="1030" y="388"/>
                    <a:pt x="1029" y="390"/>
                  </a:cubicBezTo>
                  <a:cubicBezTo>
                    <a:pt x="1029" y="390"/>
                    <a:pt x="1026" y="398"/>
                    <a:pt x="1024" y="402"/>
                  </a:cubicBezTo>
                  <a:cubicBezTo>
                    <a:pt x="1022" y="402"/>
                    <a:pt x="1020" y="402"/>
                    <a:pt x="1020" y="402"/>
                  </a:cubicBezTo>
                  <a:cubicBezTo>
                    <a:pt x="1018" y="402"/>
                    <a:pt x="1015" y="403"/>
                    <a:pt x="1014" y="405"/>
                  </a:cubicBezTo>
                  <a:cubicBezTo>
                    <a:pt x="1014" y="405"/>
                    <a:pt x="1014" y="405"/>
                    <a:pt x="1014" y="406"/>
                  </a:cubicBezTo>
                  <a:cubicBezTo>
                    <a:pt x="1012" y="404"/>
                    <a:pt x="1008" y="404"/>
                    <a:pt x="1006" y="406"/>
                  </a:cubicBezTo>
                  <a:cubicBezTo>
                    <a:pt x="1006" y="406"/>
                    <a:pt x="1006" y="406"/>
                    <a:pt x="1005" y="406"/>
                  </a:cubicBezTo>
                  <a:cubicBezTo>
                    <a:pt x="1005" y="406"/>
                    <a:pt x="998" y="400"/>
                    <a:pt x="998" y="400"/>
                  </a:cubicBezTo>
                  <a:cubicBezTo>
                    <a:pt x="996" y="398"/>
                    <a:pt x="993" y="398"/>
                    <a:pt x="991" y="400"/>
                  </a:cubicBezTo>
                  <a:cubicBezTo>
                    <a:pt x="984" y="406"/>
                    <a:pt x="984" y="406"/>
                    <a:pt x="984" y="406"/>
                  </a:cubicBezTo>
                  <a:cubicBezTo>
                    <a:pt x="984" y="406"/>
                    <a:pt x="984" y="406"/>
                    <a:pt x="984" y="406"/>
                  </a:cubicBezTo>
                  <a:cubicBezTo>
                    <a:pt x="984" y="406"/>
                    <a:pt x="983" y="407"/>
                    <a:pt x="983" y="408"/>
                  </a:cubicBezTo>
                  <a:cubicBezTo>
                    <a:pt x="982" y="408"/>
                    <a:pt x="982" y="407"/>
                    <a:pt x="982" y="407"/>
                  </a:cubicBezTo>
                  <a:cubicBezTo>
                    <a:pt x="981" y="407"/>
                    <a:pt x="980" y="407"/>
                    <a:pt x="979" y="407"/>
                  </a:cubicBezTo>
                  <a:cubicBezTo>
                    <a:pt x="979" y="407"/>
                    <a:pt x="976" y="407"/>
                    <a:pt x="974" y="407"/>
                  </a:cubicBezTo>
                  <a:cubicBezTo>
                    <a:pt x="972" y="405"/>
                    <a:pt x="968" y="402"/>
                    <a:pt x="968" y="402"/>
                  </a:cubicBezTo>
                  <a:cubicBezTo>
                    <a:pt x="966" y="400"/>
                    <a:pt x="962" y="400"/>
                    <a:pt x="960" y="402"/>
                  </a:cubicBezTo>
                  <a:cubicBezTo>
                    <a:pt x="950" y="413"/>
                    <a:pt x="950" y="413"/>
                    <a:pt x="950" y="413"/>
                  </a:cubicBezTo>
                  <a:cubicBezTo>
                    <a:pt x="949" y="414"/>
                    <a:pt x="949" y="415"/>
                    <a:pt x="949" y="416"/>
                  </a:cubicBezTo>
                  <a:cubicBezTo>
                    <a:pt x="949" y="416"/>
                    <a:pt x="948" y="417"/>
                    <a:pt x="948" y="418"/>
                  </a:cubicBezTo>
                  <a:cubicBezTo>
                    <a:pt x="948" y="418"/>
                    <a:pt x="948" y="418"/>
                    <a:pt x="947" y="418"/>
                  </a:cubicBezTo>
                  <a:cubicBezTo>
                    <a:pt x="946" y="415"/>
                    <a:pt x="944" y="411"/>
                    <a:pt x="944" y="411"/>
                  </a:cubicBezTo>
                  <a:cubicBezTo>
                    <a:pt x="943" y="409"/>
                    <a:pt x="941" y="408"/>
                    <a:pt x="939" y="408"/>
                  </a:cubicBezTo>
                  <a:cubicBezTo>
                    <a:pt x="939" y="408"/>
                    <a:pt x="933" y="408"/>
                    <a:pt x="931" y="408"/>
                  </a:cubicBezTo>
                  <a:cubicBezTo>
                    <a:pt x="930" y="407"/>
                    <a:pt x="930" y="407"/>
                    <a:pt x="929" y="406"/>
                  </a:cubicBezTo>
                  <a:cubicBezTo>
                    <a:pt x="928" y="405"/>
                    <a:pt x="926" y="401"/>
                    <a:pt x="926" y="401"/>
                  </a:cubicBezTo>
                  <a:cubicBezTo>
                    <a:pt x="925" y="400"/>
                    <a:pt x="923" y="398"/>
                    <a:pt x="921" y="398"/>
                  </a:cubicBezTo>
                  <a:cubicBezTo>
                    <a:pt x="912" y="398"/>
                    <a:pt x="912" y="398"/>
                    <a:pt x="912" y="398"/>
                  </a:cubicBezTo>
                  <a:cubicBezTo>
                    <a:pt x="911" y="398"/>
                    <a:pt x="909" y="399"/>
                    <a:pt x="908" y="400"/>
                  </a:cubicBezTo>
                  <a:cubicBezTo>
                    <a:pt x="908" y="400"/>
                    <a:pt x="907" y="401"/>
                    <a:pt x="907" y="402"/>
                  </a:cubicBezTo>
                  <a:cubicBezTo>
                    <a:pt x="906" y="401"/>
                    <a:pt x="906" y="401"/>
                    <a:pt x="906" y="401"/>
                  </a:cubicBezTo>
                  <a:cubicBezTo>
                    <a:pt x="905" y="399"/>
                    <a:pt x="901" y="395"/>
                    <a:pt x="901" y="395"/>
                  </a:cubicBezTo>
                  <a:cubicBezTo>
                    <a:pt x="900" y="392"/>
                    <a:pt x="897" y="391"/>
                    <a:pt x="894" y="393"/>
                  </a:cubicBezTo>
                  <a:cubicBezTo>
                    <a:pt x="894" y="393"/>
                    <a:pt x="893" y="393"/>
                    <a:pt x="891" y="394"/>
                  </a:cubicBezTo>
                  <a:cubicBezTo>
                    <a:pt x="889" y="393"/>
                    <a:pt x="886" y="391"/>
                    <a:pt x="886" y="391"/>
                  </a:cubicBezTo>
                  <a:cubicBezTo>
                    <a:pt x="885" y="391"/>
                    <a:pt x="883" y="390"/>
                    <a:pt x="882" y="391"/>
                  </a:cubicBezTo>
                  <a:cubicBezTo>
                    <a:pt x="880" y="392"/>
                    <a:pt x="879" y="393"/>
                    <a:pt x="878" y="394"/>
                  </a:cubicBezTo>
                  <a:cubicBezTo>
                    <a:pt x="878" y="394"/>
                    <a:pt x="878" y="396"/>
                    <a:pt x="877" y="397"/>
                  </a:cubicBezTo>
                  <a:cubicBezTo>
                    <a:pt x="876" y="398"/>
                    <a:pt x="874" y="400"/>
                    <a:pt x="874" y="400"/>
                  </a:cubicBezTo>
                  <a:cubicBezTo>
                    <a:pt x="873" y="400"/>
                    <a:pt x="872" y="401"/>
                    <a:pt x="872" y="402"/>
                  </a:cubicBezTo>
                  <a:cubicBezTo>
                    <a:pt x="871" y="400"/>
                    <a:pt x="869" y="397"/>
                    <a:pt x="869" y="397"/>
                  </a:cubicBezTo>
                  <a:cubicBezTo>
                    <a:pt x="869" y="397"/>
                    <a:pt x="869" y="397"/>
                    <a:pt x="869" y="396"/>
                  </a:cubicBezTo>
                  <a:cubicBezTo>
                    <a:pt x="864" y="390"/>
                    <a:pt x="864" y="390"/>
                    <a:pt x="864" y="390"/>
                  </a:cubicBezTo>
                  <a:cubicBezTo>
                    <a:pt x="863" y="389"/>
                    <a:pt x="862" y="388"/>
                    <a:pt x="860" y="388"/>
                  </a:cubicBezTo>
                  <a:cubicBezTo>
                    <a:pt x="859" y="387"/>
                    <a:pt x="857" y="388"/>
                    <a:pt x="856" y="389"/>
                  </a:cubicBezTo>
                  <a:cubicBezTo>
                    <a:pt x="850" y="394"/>
                    <a:pt x="850" y="394"/>
                    <a:pt x="850" y="394"/>
                  </a:cubicBezTo>
                  <a:cubicBezTo>
                    <a:pt x="850" y="394"/>
                    <a:pt x="848" y="395"/>
                    <a:pt x="846" y="396"/>
                  </a:cubicBezTo>
                  <a:cubicBezTo>
                    <a:pt x="846" y="396"/>
                    <a:pt x="846" y="396"/>
                    <a:pt x="846" y="396"/>
                  </a:cubicBezTo>
                  <a:cubicBezTo>
                    <a:pt x="845" y="395"/>
                    <a:pt x="844" y="394"/>
                    <a:pt x="842" y="394"/>
                  </a:cubicBezTo>
                  <a:cubicBezTo>
                    <a:pt x="841" y="393"/>
                    <a:pt x="839" y="394"/>
                    <a:pt x="837" y="395"/>
                  </a:cubicBezTo>
                  <a:cubicBezTo>
                    <a:pt x="837" y="395"/>
                    <a:pt x="837" y="395"/>
                    <a:pt x="837" y="395"/>
                  </a:cubicBezTo>
                  <a:cubicBezTo>
                    <a:pt x="834" y="388"/>
                    <a:pt x="830" y="379"/>
                    <a:pt x="829" y="378"/>
                  </a:cubicBezTo>
                  <a:cubicBezTo>
                    <a:pt x="829" y="377"/>
                    <a:pt x="823" y="349"/>
                    <a:pt x="823" y="349"/>
                  </a:cubicBezTo>
                  <a:cubicBezTo>
                    <a:pt x="823" y="347"/>
                    <a:pt x="820" y="345"/>
                    <a:pt x="818" y="345"/>
                  </a:cubicBezTo>
                  <a:cubicBezTo>
                    <a:pt x="815" y="345"/>
                    <a:pt x="813" y="347"/>
                    <a:pt x="812" y="350"/>
                  </a:cubicBezTo>
                  <a:cubicBezTo>
                    <a:pt x="812" y="350"/>
                    <a:pt x="806" y="389"/>
                    <a:pt x="804" y="404"/>
                  </a:cubicBezTo>
                  <a:cubicBezTo>
                    <a:pt x="804" y="403"/>
                    <a:pt x="794" y="393"/>
                    <a:pt x="794" y="393"/>
                  </a:cubicBezTo>
                  <a:cubicBezTo>
                    <a:pt x="793" y="391"/>
                    <a:pt x="791" y="391"/>
                    <a:pt x="790" y="391"/>
                  </a:cubicBezTo>
                  <a:cubicBezTo>
                    <a:pt x="788" y="391"/>
                    <a:pt x="787" y="392"/>
                    <a:pt x="785" y="393"/>
                  </a:cubicBezTo>
                  <a:cubicBezTo>
                    <a:pt x="785" y="393"/>
                    <a:pt x="779" y="399"/>
                    <a:pt x="778" y="400"/>
                  </a:cubicBezTo>
                  <a:cubicBezTo>
                    <a:pt x="778" y="401"/>
                    <a:pt x="776" y="402"/>
                    <a:pt x="774" y="403"/>
                  </a:cubicBezTo>
                  <a:cubicBezTo>
                    <a:pt x="770" y="401"/>
                    <a:pt x="764" y="396"/>
                    <a:pt x="764" y="396"/>
                  </a:cubicBezTo>
                  <a:cubicBezTo>
                    <a:pt x="761" y="395"/>
                    <a:pt x="758" y="395"/>
                    <a:pt x="756" y="397"/>
                  </a:cubicBezTo>
                  <a:cubicBezTo>
                    <a:pt x="748" y="408"/>
                    <a:pt x="748" y="408"/>
                    <a:pt x="748" y="408"/>
                  </a:cubicBezTo>
                  <a:cubicBezTo>
                    <a:pt x="747" y="408"/>
                    <a:pt x="747" y="409"/>
                    <a:pt x="747" y="409"/>
                  </a:cubicBezTo>
                  <a:cubicBezTo>
                    <a:pt x="747" y="409"/>
                    <a:pt x="744" y="415"/>
                    <a:pt x="742" y="419"/>
                  </a:cubicBezTo>
                  <a:cubicBezTo>
                    <a:pt x="738" y="418"/>
                    <a:pt x="736" y="416"/>
                    <a:pt x="735" y="416"/>
                  </a:cubicBezTo>
                  <a:cubicBezTo>
                    <a:pt x="734" y="415"/>
                    <a:pt x="724" y="407"/>
                    <a:pt x="724" y="407"/>
                  </a:cubicBezTo>
                  <a:cubicBezTo>
                    <a:pt x="723" y="406"/>
                    <a:pt x="721" y="406"/>
                    <a:pt x="719" y="406"/>
                  </a:cubicBezTo>
                  <a:cubicBezTo>
                    <a:pt x="718" y="407"/>
                    <a:pt x="716" y="408"/>
                    <a:pt x="716" y="410"/>
                  </a:cubicBezTo>
                  <a:cubicBezTo>
                    <a:pt x="716" y="410"/>
                    <a:pt x="715" y="410"/>
                    <a:pt x="715" y="411"/>
                  </a:cubicBezTo>
                  <a:cubicBezTo>
                    <a:pt x="714" y="410"/>
                    <a:pt x="713" y="410"/>
                    <a:pt x="713" y="410"/>
                  </a:cubicBezTo>
                  <a:cubicBezTo>
                    <a:pt x="712" y="407"/>
                    <a:pt x="710" y="404"/>
                    <a:pt x="710" y="404"/>
                  </a:cubicBezTo>
                  <a:cubicBezTo>
                    <a:pt x="709" y="402"/>
                    <a:pt x="707" y="400"/>
                    <a:pt x="705" y="400"/>
                  </a:cubicBezTo>
                  <a:cubicBezTo>
                    <a:pt x="705" y="400"/>
                    <a:pt x="702" y="400"/>
                    <a:pt x="700" y="400"/>
                  </a:cubicBezTo>
                  <a:cubicBezTo>
                    <a:pt x="698" y="398"/>
                    <a:pt x="696" y="395"/>
                    <a:pt x="696" y="395"/>
                  </a:cubicBezTo>
                  <a:cubicBezTo>
                    <a:pt x="695" y="394"/>
                    <a:pt x="693" y="393"/>
                    <a:pt x="691" y="393"/>
                  </a:cubicBezTo>
                  <a:cubicBezTo>
                    <a:pt x="689" y="393"/>
                    <a:pt x="688" y="394"/>
                    <a:pt x="687" y="396"/>
                  </a:cubicBezTo>
                  <a:cubicBezTo>
                    <a:pt x="687" y="396"/>
                    <a:pt x="683" y="401"/>
                    <a:pt x="682" y="403"/>
                  </a:cubicBezTo>
                  <a:cubicBezTo>
                    <a:pt x="681" y="403"/>
                    <a:pt x="679" y="405"/>
                    <a:pt x="677" y="406"/>
                  </a:cubicBezTo>
                  <a:cubicBezTo>
                    <a:pt x="676" y="406"/>
                    <a:pt x="675" y="405"/>
                    <a:pt x="675" y="405"/>
                  </a:cubicBezTo>
                  <a:cubicBezTo>
                    <a:pt x="673" y="404"/>
                    <a:pt x="672" y="404"/>
                    <a:pt x="670" y="404"/>
                  </a:cubicBezTo>
                  <a:cubicBezTo>
                    <a:pt x="669" y="405"/>
                    <a:pt x="667" y="406"/>
                    <a:pt x="667" y="407"/>
                  </a:cubicBezTo>
                  <a:cubicBezTo>
                    <a:pt x="667" y="407"/>
                    <a:pt x="663" y="413"/>
                    <a:pt x="661" y="416"/>
                  </a:cubicBezTo>
                  <a:cubicBezTo>
                    <a:pt x="659" y="416"/>
                    <a:pt x="656" y="416"/>
                    <a:pt x="656" y="416"/>
                  </a:cubicBezTo>
                  <a:cubicBezTo>
                    <a:pt x="654" y="416"/>
                    <a:pt x="653" y="417"/>
                    <a:pt x="652" y="418"/>
                  </a:cubicBezTo>
                  <a:cubicBezTo>
                    <a:pt x="652" y="418"/>
                    <a:pt x="651" y="417"/>
                    <a:pt x="651" y="417"/>
                  </a:cubicBezTo>
                  <a:cubicBezTo>
                    <a:pt x="651" y="415"/>
                    <a:pt x="649" y="414"/>
                    <a:pt x="647" y="414"/>
                  </a:cubicBezTo>
                  <a:cubicBezTo>
                    <a:pt x="645" y="414"/>
                    <a:pt x="643" y="415"/>
                    <a:pt x="642" y="416"/>
                  </a:cubicBezTo>
                  <a:cubicBezTo>
                    <a:pt x="638" y="399"/>
                    <a:pt x="630" y="365"/>
                    <a:pt x="630" y="365"/>
                  </a:cubicBezTo>
                  <a:cubicBezTo>
                    <a:pt x="630" y="363"/>
                    <a:pt x="628" y="361"/>
                    <a:pt x="625" y="361"/>
                  </a:cubicBezTo>
                  <a:cubicBezTo>
                    <a:pt x="623" y="360"/>
                    <a:pt x="621" y="362"/>
                    <a:pt x="620" y="364"/>
                  </a:cubicBezTo>
                  <a:cubicBezTo>
                    <a:pt x="620" y="364"/>
                    <a:pt x="617" y="369"/>
                    <a:pt x="616" y="371"/>
                  </a:cubicBezTo>
                  <a:cubicBezTo>
                    <a:pt x="615" y="372"/>
                    <a:pt x="614" y="372"/>
                    <a:pt x="611" y="374"/>
                  </a:cubicBezTo>
                  <a:cubicBezTo>
                    <a:pt x="610" y="372"/>
                    <a:pt x="608" y="370"/>
                    <a:pt x="608" y="370"/>
                  </a:cubicBezTo>
                  <a:cubicBezTo>
                    <a:pt x="606" y="367"/>
                    <a:pt x="603" y="367"/>
                    <a:pt x="600" y="369"/>
                  </a:cubicBezTo>
                  <a:cubicBezTo>
                    <a:pt x="595" y="373"/>
                    <a:pt x="595" y="373"/>
                    <a:pt x="595" y="373"/>
                  </a:cubicBezTo>
                  <a:cubicBezTo>
                    <a:pt x="594" y="373"/>
                    <a:pt x="594" y="374"/>
                    <a:pt x="594" y="374"/>
                  </a:cubicBezTo>
                  <a:cubicBezTo>
                    <a:pt x="594" y="374"/>
                    <a:pt x="593" y="375"/>
                    <a:pt x="593" y="375"/>
                  </a:cubicBezTo>
                  <a:cubicBezTo>
                    <a:pt x="593" y="374"/>
                    <a:pt x="592" y="373"/>
                    <a:pt x="591" y="372"/>
                  </a:cubicBezTo>
                  <a:cubicBezTo>
                    <a:pt x="585" y="367"/>
                    <a:pt x="585" y="367"/>
                    <a:pt x="585" y="367"/>
                  </a:cubicBezTo>
                  <a:cubicBezTo>
                    <a:pt x="583" y="366"/>
                    <a:pt x="581" y="366"/>
                    <a:pt x="579" y="367"/>
                  </a:cubicBezTo>
                  <a:cubicBezTo>
                    <a:pt x="579" y="367"/>
                    <a:pt x="578" y="367"/>
                    <a:pt x="577" y="367"/>
                  </a:cubicBezTo>
                  <a:cubicBezTo>
                    <a:pt x="577" y="367"/>
                    <a:pt x="576" y="366"/>
                    <a:pt x="575" y="366"/>
                  </a:cubicBezTo>
                  <a:cubicBezTo>
                    <a:pt x="564" y="361"/>
                    <a:pt x="564" y="361"/>
                    <a:pt x="564" y="361"/>
                  </a:cubicBezTo>
                  <a:cubicBezTo>
                    <a:pt x="562" y="360"/>
                    <a:pt x="560" y="360"/>
                    <a:pt x="558" y="361"/>
                  </a:cubicBezTo>
                  <a:cubicBezTo>
                    <a:pt x="558" y="361"/>
                    <a:pt x="555" y="364"/>
                    <a:pt x="552" y="366"/>
                  </a:cubicBezTo>
                  <a:cubicBezTo>
                    <a:pt x="548" y="363"/>
                    <a:pt x="542" y="358"/>
                    <a:pt x="542" y="358"/>
                  </a:cubicBezTo>
                  <a:cubicBezTo>
                    <a:pt x="540" y="356"/>
                    <a:pt x="538" y="356"/>
                    <a:pt x="536" y="357"/>
                  </a:cubicBezTo>
                  <a:cubicBezTo>
                    <a:pt x="530" y="360"/>
                    <a:pt x="530" y="360"/>
                    <a:pt x="530" y="360"/>
                  </a:cubicBezTo>
                  <a:cubicBezTo>
                    <a:pt x="529" y="360"/>
                    <a:pt x="529" y="361"/>
                    <a:pt x="528" y="362"/>
                  </a:cubicBezTo>
                  <a:cubicBezTo>
                    <a:pt x="527" y="361"/>
                    <a:pt x="526" y="361"/>
                    <a:pt x="525" y="361"/>
                  </a:cubicBezTo>
                  <a:cubicBezTo>
                    <a:pt x="523" y="361"/>
                    <a:pt x="522" y="362"/>
                    <a:pt x="521" y="363"/>
                  </a:cubicBezTo>
                  <a:cubicBezTo>
                    <a:pt x="521" y="363"/>
                    <a:pt x="521" y="364"/>
                    <a:pt x="521" y="364"/>
                  </a:cubicBezTo>
                  <a:cubicBezTo>
                    <a:pt x="516" y="356"/>
                    <a:pt x="509" y="346"/>
                    <a:pt x="509" y="346"/>
                  </a:cubicBezTo>
                  <a:cubicBezTo>
                    <a:pt x="508" y="344"/>
                    <a:pt x="506" y="343"/>
                    <a:pt x="504" y="343"/>
                  </a:cubicBezTo>
                  <a:cubicBezTo>
                    <a:pt x="502" y="343"/>
                    <a:pt x="501" y="344"/>
                    <a:pt x="500" y="345"/>
                  </a:cubicBezTo>
                  <a:cubicBezTo>
                    <a:pt x="500" y="345"/>
                    <a:pt x="498" y="346"/>
                    <a:pt x="497" y="348"/>
                  </a:cubicBezTo>
                  <a:cubicBezTo>
                    <a:pt x="496" y="346"/>
                    <a:pt x="494" y="344"/>
                    <a:pt x="494" y="344"/>
                  </a:cubicBezTo>
                  <a:cubicBezTo>
                    <a:pt x="492" y="343"/>
                    <a:pt x="490" y="342"/>
                    <a:pt x="488" y="343"/>
                  </a:cubicBezTo>
                  <a:cubicBezTo>
                    <a:pt x="487" y="343"/>
                    <a:pt x="485" y="345"/>
                    <a:pt x="484" y="347"/>
                  </a:cubicBezTo>
                  <a:cubicBezTo>
                    <a:pt x="484" y="347"/>
                    <a:pt x="483" y="352"/>
                    <a:pt x="481" y="357"/>
                  </a:cubicBezTo>
                  <a:cubicBezTo>
                    <a:pt x="479" y="354"/>
                    <a:pt x="475" y="346"/>
                    <a:pt x="475" y="346"/>
                  </a:cubicBezTo>
                  <a:cubicBezTo>
                    <a:pt x="474" y="344"/>
                    <a:pt x="472" y="343"/>
                    <a:pt x="470" y="343"/>
                  </a:cubicBezTo>
                  <a:cubicBezTo>
                    <a:pt x="469" y="343"/>
                    <a:pt x="468" y="344"/>
                    <a:pt x="467" y="344"/>
                  </a:cubicBezTo>
                  <a:cubicBezTo>
                    <a:pt x="466" y="344"/>
                    <a:pt x="465" y="344"/>
                    <a:pt x="464" y="344"/>
                  </a:cubicBezTo>
                  <a:cubicBezTo>
                    <a:pt x="464" y="344"/>
                    <a:pt x="460" y="344"/>
                    <a:pt x="457" y="344"/>
                  </a:cubicBezTo>
                  <a:cubicBezTo>
                    <a:pt x="456" y="342"/>
                    <a:pt x="455" y="340"/>
                    <a:pt x="455" y="340"/>
                  </a:cubicBezTo>
                  <a:cubicBezTo>
                    <a:pt x="455" y="338"/>
                    <a:pt x="452" y="336"/>
                    <a:pt x="450" y="336"/>
                  </a:cubicBezTo>
                  <a:cubicBezTo>
                    <a:pt x="438" y="336"/>
                    <a:pt x="438" y="336"/>
                    <a:pt x="438" y="336"/>
                  </a:cubicBezTo>
                  <a:cubicBezTo>
                    <a:pt x="436" y="336"/>
                    <a:pt x="434" y="337"/>
                    <a:pt x="433" y="338"/>
                  </a:cubicBezTo>
                  <a:cubicBezTo>
                    <a:pt x="433" y="338"/>
                    <a:pt x="431" y="342"/>
                    <a:pt x="429" y="344"/>
                  </a:cubicBezTo>
                  <a:cubicBezTo>
                    <a:pt x="428" y="344"/>
                    <a:pt x="428" y="344"/>
                    <a:pt x="427" y="344"/>
                  </a:cubicBezTo>
                  <a:cubicBezTo>
                    <a:pt x="425" y="340"/>
                    <a:pt x="423" y="334"/>
                    <a:pt x="423" y="334"/>
                  </a:cubicBezTo>
                  <a:cubicBezTo>
                    <a:pt x="422" y="332"/>
                    <a:pt x="420" y="330"/>
                    <a:pt x="417" y="330"/>
                  </a:cubicBezTo>
                  <a:cubicBezTo>
                    <a:pt x="408" y="330"/>
                    <a:pt x="408" y="330"/>
                    <a:pt x="408" y="330"/>
                  </a:cubicBezTo>
                  <a:cubicBezTo>
                    <a:pt x="407" y="330"/>
                    <a:pt x="405" y="331"/>
                    <a:pt x="404" y="332"/>
                  </a:cubicBezTo>
                  <a:cubicBezTo>
                    <a:pt x="395" y="342"/>
                    <a:pt x="395" y="342"/>
                    <a:pt x="395" y="342"/>
                  </a:cubicBezTo>
                  <a:cubicBezTo>
                    <a:pt x="394" y="343"/>
                    <a:pt x="394" y="344"/>
                    <a:pt x="394" y="346"/>
                  </a:cubicBezTo>
                  <a:cubicBezTo>
                    <a:pt x="394" y="346"/>
                    <a:pt x="394" y="351"/>
                    <a:pt x="394" y="354"/>
                  </a:cubicBezTo>
                  <a:cubicBezTo>
                    <a:pt x="393" y="355"/>
                    <a:pt x="391" y="355"/>
                    <a:pt x="391" y="355"/>
                  </a:cubicBezTo>
                  <a:cubicBezTo>
                    <a:pt x="390" y="356"/>
                    <a:pt x="389" y="357"/>
                    <a:pt x="389" y="358"/>
                  </a:cubicBezTo>
                  <a:cubicBezTo>
                    <a:pt x="389" y="358"/>
                    <a:pt x="386" y="366"/>
                    <a:pt x="385" y="368"/>
                  </a:cubicBezTo>
                  <a:cubicBezTo>
                    <a:pt x="384" y="369"/>
                    <a:pt x="379" y="373"/>
                    <a:pt x="379" y="373"/>
                  </a:cubicBezTo>
                  <a:cubicBezTo>
                    <a:pt x="378" y="374"/>
                    <a:pt x="377" y="375"/>
                    <a:pt x="377" y="376"/>
                  </a:cubicBezTo>
                  <a:cubicBezTo>
                    <a:pt x="377" y="376"/>
                    <a:pt x="372" y="403"/>
                    <a:pt x="371" y="405"/>
                  </a:cubicBezTo>
                  <a:cubicBezTo>
                    <a:pt x="371" y="407"/>
                    <a:pt x="368" y="411"/>
                    <a:pt x="366" y="413"/>
                  </a:cubicBezTo>
                  <a:cubicBezTo>
                    <a:pt x="364" y="413"/>
                    <a:pt x="361" y="413"/>
                    <a:pt x="361" y="413"/>
                  </a:cubicBezTo>
                  <a:cubicBezTo>
                    <a:pt x="359" y="413"/>
                    <a:pt x="358" y="414"/>
                    <a:pt x="357" y="415"/>
                  </a:cubicBezTo>
                  <a:cubicBezTo>
                    <a:pt x="357" y="415"/>
                    <a:pt x="356" y="416"/>
                    <a:pt x="355" y="417"/>
                  </a:cubicBezTo>
                  <a:cubicBezTo>
                    <a:pt x="351" y="417"/>
                    <a:pt x="305" y="417"/>
                    <a:pt x="305" y="417"/>
                  </a:cubicBezTo>
                  <a:cubicBezTo>
                    <a:pt x="303" y="417"/>
                    <a:pt x="302" y="417"/>
                    <a:pt x="301" y="418"/>
                  </a:cubicBezTo>
                  <a:cubicBezTo>
                    <a:pt x="301" y="418"/>
                    <a:pt x="300" y="419"/>
                    <a:pt x="299" y="420"/>
                  </a:cubicBezTo>
                  <a:cubicBezTo>
                    <a:pt x="295" y="420"/>
                    <a:pt x="271" y="420"/>
                    <a:pt x="271" y="420"/>
                  </a:cubicBezTo>
                  <a:cubicBezTo>
                    <a:pt x="269" y="420"/>
                    <a:pt x="268" y="421"/>
                    <a:pt x="267" y="422"/>
                  </a:cubicBezTo>
                  <a:cubicBezTo>
                    <a:pt x="267" y="422"/>
                    <a:pt x="264" y="424"/>
                    <a:pt x="262" y="426"/>
                  </a:cubicBezTo>
                  <a:cubicBezTo>
                    <a:pt x="259" y="426"/>
                    <a:pt x="249" y="426"/>
                    <a:pt x="249" y="426"/>
                  </a:cubicBezTo>
                  <a:cubicBezTo>
                    <a:pt x="248" y="426"/>
                    <a:pt x="247" y="426"/>
                    <a:pt x="247" y="426"/>
                  </a:cubicBezTo>
                  <a:cubicBezTo>
                    <a:pt x="247" y="426"/>
                    <a:pt x="241" y="429"/>
                    <a:pt x="239" y="429"/>
                  </a:cubicBezTo>
                  <a:cubicBezTo>
                    <a:pt x="237" y="429"/>
                    <a:pt x="193" y="429"/>
                    <a:pt x="193" y="429"/>
                  </a:cubicBezTo>
                  <a:cubicBezTo>
                    <a:pt x="192" y="429"/>
                    <a:pt x="191" y="430"/>
                    <a:pt x="190" y="430"/>
                  </a:cubicBezTo>
                  <a:cubicBezTo>
                    <a:pt x="190" y="430"/>
                    <a:pt x="188" y="432"/>
                    <a:pt x="186" y="433"/>
                  </a:cubicBezTo>
                  <a:cubicBezTo>
                    <a:pt x="183" y="433"/>
                    <a:pt x="165" y="433"/>
                    <a:pt x="165" y="433"/>
                  </a:cubicBezTo>
                  <a:cubicBezTo>
                    <a:pt x="163" y="433"/>
                    <a:pt x="161" y="434"/>
                    <a:pt x="160" y="437"/>
                  </a:cubicBezTo>
                  <a:cubicBezTo>
                    <a:pt x="160" y="437"/>
                    <a:pt x="156" y="448"/>
                    <a:pt x="155" y="453"/>
                  </a:cubicBezTo>
                  <a:cubicBezTo>
                    <a:pt x="151" y="453"/>
                    <a:pt x="148" y="453"/>
                    <a:pt x="148" y="453"/>
                  </a:cubicBezTo>
                  <a:cubicBezTo>
                    <a:pt x="147" y="453"/>
                    <a:pt x="147" y="453"/>
                    <a:pt x="146" y="453"/>
                  </a:cubicBezTo>
                  <a:cubicBezTo>
                    <a:pt x="146" y="453"/>
                    <a:pt x="141" y="455"/>
                    <a:pt x="140" y="455"/>
                  </a:cubicBezTo>
                  <a:cubicBezTo>
                    <a:pt x="138" y="455"/>
                    <a:pt x="45" y="455"/>
                    <a:pt x="45" y="455"/>
                  </a:cubicBezTo>
                  <a:cubicBezTo>
                    <a:pt x="44" y="455"/>
                    <a:pt x="44" y="455"/>
                    <a:pt x="43" y="455"/>
                  </a:cubicBezTo>
                  <a:cubicBezTo>
                    <a:pt x="43" y="455"/>
                    <a:pt x="41" y="456"/>
                    <a:pt x="40" y="456"/>
                  </a:cubicBezTo>
                  <a:cubicBezTo>
                    <a:pt x="39" y="456"/>
                    <a:pt x="5" y="456"/>
                    <a:pt x="5" y="456"/>
                  </a:cubicBezTo>
                  <a:cubicBezTo>
                    <a:pt x="2" y="456"/>
                    <a:pt x="0" y="459"/>
                    <a:pt x="0" y="462"/>
                  </a:cubicBezTo>
                  <a:cubicBezTo>
                    <a:pt x="0" y="465"/>
                    <a:pt x="2" y="468"/>
                    <a:pt x="5" y="468"/>
                  </a:cubicBezTo>
                  <a:cubicBezTo>
                    <a:pt x="41" y="468"/>
                    <a:pt x="41" y="468"/>
                    <a:pt x="41" y="468"/>
                  </a:cubicBezTo>
                  <a:cubicBezTo>
                    <a:pt x="42" y="468"/>
                    <a:pt x="42" y="468"/>
                    <a:pt x="43" y="467"/>
                  </a:cubicBezTo>
                  <a:cubicBezTo>
                    <a:pt x="43" y="467"/>
                    <a:pt x="45" y="467"/>
                    <a:pt x="46" y="466"/>
                  </a:cubicBezTo>
                  <a:cubicBezTo>
                    <a:pt x="47" y="466"/>
                    <a:pt x="141" y="466"/>
                    <a:pt x="141" y="466"/>
                  </a:cubicBezTo>
                  <a:cubicBezTo>
                    <a:pt x="142" y="466"/>
                    <a:pt x="142" y="466"/>
                    <a:pt x="143" y="466"/>
                  </a:cubicBezTo>
                  <a:cubicBezTo>
                    <a:pt x="143" y="466"/>
                    <a:pt x="148" y="464"/>
                    <a:pt x="149" y="464"/>
                  </a:cubicBezTo>
                  <a:cubicBezTo>
                    <a:pt x="151" y="464"/>
                    <a:pt x="159" y="464"/>
                    <a:pt x="159" y="464"/>
                  </a:cubicBezTo>
                  <a:cubicBezTo>
                    <a:pt x="161" y="464"/>
                    <a:pt x="163" y="462"/>
                    <a:pt x="164" y="460"/>
                  </a:cubicBezTo>
                  <a:cubicBezTo>
                    <a:pt x="164" y="460"/>
                    <a:pt x="168" y="449"/>
                    <a:pt x="169" y="444"/>
                  </a:cubicBezTo>
                  <a:cubicBezTo>
                    <a:pt x="175" y="444"/>
                    <a:pt x="188" y="444"/>
                    <a:pt x="188" y="444"/>
                  </a:cubicBezTo>
                  <a:cubicBezTo>
                    <a:pt x="189" y="444"/>
                    <a:pt x="190" y="444"/>
                    <a:pt x="191" y="443"/>
                  </a:cubicBezTo>
                  <a:cubicBezTo>
                    <a:pt x="191" y="443"/>
                    <a:pt x="193" y="442"/>
                    <a:pt x="195" y="441"/>
                  </a:cubicBezTo>
                  <a:cubicBezTo>
                    <a:pt x="198" y="441"/>
                    <a:pt x="240" y="441"/>
                    <a:pt x="240" y="441"/>
                  </a:cubicBezTo>
                  <a:cubicBezTo>
                    <a:pt x="241" y="441"/>
                    <a:pt x="241" y="441"/>
                    <a:pt x="242" y="440"/>
                  </a:cubicBezTo>
                  <a:cubicBezTo>
                    <a:pt x="242" y="440"/>
                    <a:pt x="248" y="438"/>
                    <a:pt x="250" y="437"/>
                  </a:cubicBezTo>
                  <a:cubicBezTo>
                    <a:pt x="252" y="437"/>
                    <a:pt x="264" y="437"/>
                    <a:pt x="264" y="437"/>
                  </a:cubicBezTo>
                  <a:cubicBezTo>
                    <a:pt x="266" y="437"/>
                    <a:pt x="267" y="437"/>
                    <a:pt x="268" y="436"/>
                  </a:cubicBezTo>
                  <a:cubicBezTo>
                    <a:pt x="268" y="436"/>
                    <a:pt x="271" y="433"/>
                    <a:pt x="273" y="432"/>
                  </a:cubicBezTo>
                  <a:cubicBezTo>
                    <a:pt x="277" y="432"/>
                    <a:pt x="301" y="432"/>
                    <a:pt x="301" y="432"/>
                  </a:cubicBezTo>
                  <a:cubicBezTo>
                    <a:pt x="302" y="432"/>
                    <a:pt x="304" y="431"/>
                    <a:pt x="305" y="430"/>
                  </a:cubicBezTo>
                  <a:cubicBezTo>
                    <a:pt x="305" y="430"/>
                    <a:pt x="306" y="429"/>
                    <a:pt x="307" y="428"/>
                  </a:cubicBezTo>
                  <a:cubicBezTo>
                    <a:pt x="311" y="428"/>
                    <a:pt x="358" y="428"/>
                    <a:pt x="358" y="428"/>
                  </a:cubicBezTo>
                  <a:cubicBezTo>
                    <a:pt x="360" y="428"/>
                    <a:pt x="361" y="428"/>
                    <a:pt x="362" y="426"/>
                  </a:cubicBezTo>
                  <a:cubicBezTo>
                    <a:pt x="362" y="426"/>
                    <a:pt x="363" y="426"/>
                    <a:pt x="364" y="425"/>
                  </a:cubicBezTo>
                  <a:cubicBezTo>
                    <a:pt x="366" y="425"/>
                    <a:pt x="369" y="425"/>
                    <a:pt x="369" y="425"/>
                  </a:cubicBezTo>
                  <a:cubicBezTo>
                    <a:pt x="371" y="425"/>
                    <a:pt x="373" y="424"/>
                    <a:pt x="374" y="422"/>
                  </a:cubicBezTo>
                  <a:cubicBezTo>
                    <a:pt x="382" y="410"/>
                    <a:pt x="382" y="410"/>
                    <a:pt x="382" y="410"/>
                  </a:cubicBezTo>
                  <a:cubicBezTo>
                    <a:pt x="382" y="410"/>
                    <a:pt x="382" y="409"/>
                    <a:pt x="382" y="408"/>
                  </a:cubicBezTo>
                  <a:cubicBezTo>
                    <a:pt x="382" y="408"/>
                    <a:pt x="387" y="384"/>
                    <a:pt x="388" y="380"/>
                  </a:cubicBezTo>
                  <a:cubicBezTo>
                    <a:pt x="389" y="379"/>
                    <a:pt x="393" y="375"/>
                    <a:pt x="393" y="375"/>
                  </a:cubicBezTo>
                  <a:cubicBezTo>
                    <a:pt x="394" y="375"/>
                    <a:pt x="395" y="374"/>
                    <a:pt x="395" y="373"/>
                  </a:cubicBezTo>
                  <a:cubicBezTo>
                    <a:pt x="395" y="373"/>
                    <a:pt x="398" y="367"/>
                    <a:pt x="399" y="364"/>
                  </a:cubicBezTo>
                  <a:cubicBezTo>
                    <a:pt x="400" y="363"/>
                    <a:pt x="402" y="362"/>
                    <a:pt x="402" y="362"/>
                  </a:cubicBezTo>
                  <a:cubicBezTo>
                    <a:pt x="404" y="361"/>
                    <a:pt x="405" y="359"/>
                    <a:pt x="405" y="357"/>
                  </a:cubicBezTo>
                  <a:cubicBezTo>
                    <a:pt x="405" y="357"/>
                    <a:pt x="405" y="351"/>
                    <a:pt x="405" y="348"/>
                  </a:cubicBezTo>
                  <a:cubicBezTo>
                    <a:pt x="407" y="346"/>
                    <a:pt x="409" y="344"/>
                    <a:pt x="411" y="342"/>
                  </a:cubicBezTo>
                  <a:cubicBezTo>
                    <a:pt x="412" y="342"/>
                    <a:pt x="412" y="342"/>
                    <a:pt x="414" y="342"/>
                  </a:cubicBezTo>
                  <a:cubicBezTo>
                    <a:pt x="415" y="345"/>
                    <a:pt x="418" y="352"/>
                    <a:pt x="418" y="352"/>
                  </a:cubicBezTo>
                  <a:cubicBezTo>
                    <a:pt x="419" y="354"/>
                    <a:pt x="421" y="355"/>
                    <a:pt x="424" y="355"/>
                  </a:cubicBezTo>
                  <a:cubicBezTo>
                    <a:pt x="432" y="355"/>
                    <a:pt x="432" y="355"/>
                    <a:pt x="432" y="355"/>
                  </a:cubicBezTo>
                  <a:cubicBezTo>
                    <a:pt x="434" y="355"/>
                    <a:pt x="436" y="354"/>
                    <a:pt x="437" y="353"/>
                  </a:cubicBezTo>
                  <a:cubicBezTo>
                    <a:pt x="437" y="353"/>
                    <a:pt x="439" y="350"/>
                    <a:pt x="441" y="348"/>
                  </a:cubicBezTo>
                  <a:cubicBezTo>
                    <a:pt x="442" y="348"/>
                    <a:pt x="444" y="348"/>
                    <a:pt x="446" y="348"/>
                  </a:cubicBezTo>
                  <a:cubicBezTo>
                    <a:pt x="447" y="349"/>
                    <a:pt x="447" y="351"/>
                    <a:pt x="447" y="351"/>
                  </a:cubicBezTo>
                  <a:cubicBezTo>
                    <a:pt x="448" y="353"/>
                    <a:pt x="450" y="355"/>
                    <a:pt x="453" y="355"/>
                  </a:cubicBezTo>
                  <a:cubicBezTo>
                    <a:pt x="453" y="355"/>
                    <a:pt x="457" y="355"/>
                    <a:pt x="461" y="355"/>
                  </a:cubicBezTo>
                  <a:cubicBezTo>
                    <a:pt x="461" y="356"/>
                    <a:pt x="461" y="357"/>
                    <a:pt x="461" y="357"/>
                  </a:cubicBezTo>
                  <a:cubicBezTo>
                    <a:pt x="462" y="359"/>
                    <a:pt x="464" y="361"/>
                    <a:pt x="466" y="361"/>
                  </a:cubicBezTo>
                  <a:cubicBezTo>
                    <a:pt x="468" y="361"/>
                    <a:pt x="469" y="360"/>
                    <a:pt x="470" y="360"/>
                  </a:cubicBezTo>
                  <a:cubicBezTo>
                    <a:pt x="471" y="362"/>
                    <a:pt x="472" y="364"/>
                    <a:pt x="472" y="364"/>
                  </a:cubicBezTo>
                  <a:cubicBezTo>
                    <a:pt x="473" y="365"/>
                    <a:pt x="476" y="377"/>
                    <a:pt x="476" y="377"/>
                  </a:cubicBezTo>
                  <a:cubicBezTo>
                    <a:pt x="476" y="380"/>
                    <a:pt x="479" y="381"/>
                    <a:pt x="481" y="381"/>
                  </a:cubicBezTo>
                  <a:cubicBezTo>
                    <a:pt x="484" y="381"/>
                    <a:pt x="486" y="380"/>
                    <a:pt x="487" y="377"/>
                  </a:cubicBezTo>
                  <a:cubicBezTo>
                    <a:pt x="487" y="377"/>
                    <a:pt x="490" y="367"/>
                    <a:pt x="492" y="359"/>
                  </a:cubicBezTo>
                  <a:cubicBezTo>
                    <a:pt x="493" y="359"/>
                    <a:pt x="493" y="360"/>
                    <a:pt x="493" y="360"/>
                  </a:cubicBezTo>
                  <a:cubicBezTo>
                    <a:pt x="494" y="361"/>
                    <a:pt x="496" y="362"/>
                    <a:pt x="497" y="362"/>
                  </a:cubicBezTo>
                  <a:cubicBezTo>
                    <a:pt x="499" y="362"/>
                    <a:pt x="501" y="361"/>
                    <a:pt x="502" y="360"/>
                  </a:cubicBezTo>
                  <a:cubicBezTo>
                    <a:pt x="502" y="360"/>
                    <a:pt x="503" y="359"/>
                    <a:pt x="503" y="358"/>
                  </a:cubicBezTo>
                  <a:cubicBezTo>
                    <a:pt x="508" y="365"/>
                    <a:pt x="516" y="377"/>
                    <a:pt x="516" y="377"/>
                  </a:cubicBezTo>
                  <a:cubicBezTo>
                    <a:pt x="517" y="379"/>
                    <a:pt x="519" y="380"/>
                    <a:pt x="521" y="380"/>
                  </a:cubicBezTo>
                  <a:cubicBezTo>
                    <a:pt x="523" y="380"/>
                    <a:pt x="525" y="379"/>
                    <a:pt x="526" y="377"/>
                  </a:cubicBezTo>
                  <a:cubicBezTo>
                    <a:pt x="526" y="377"/>
                    <a:pt x="527" y="376"/>
                    <a:pt x="527" y="375"/>
                  </a:cubicBezTo>
                  <a:cubicBezTo>
                    <a:pt x="529" y="376"/>
                    <a:pt x="530" y="377"/>
                    <a:pt x="532" y="376"/>
                  </a:cubicBezTo>
                  <a:cubicBezTo>
                    <a:pt x="534" y="376"/>
                    <a:pt x="535" y="374"/>
                    <a:pt x="536" y="372"/>
                  </a:cubicBezTo>
                  <a:cubicBezTo>
                    <a:pt x="536" y="372"/>
                    <a:pt x="536" y="371"/>
                    <a:pt x="537" y="369"/>
                  </a:cubicBezTo>
                  <a:cubicBezTo>
                    <a:pt x="537" y="369"/>
                    <a:pt x="537" y="369"/>
                    <a:pt x="538" y="369"/>
                  </a:cubicBezTo>
                  <a:cubicBezTo>
                    <a:pt x="541" y="372"/>
                    <a:pt x="548" y="378"/>
                    <a:pt x="548" y="378"/>
                  </a:cubicBezTo>
                  <a:cubicBezTo>
                    <a:pt x="550" y="379"/>
                    <a:pt x="553" y="379"/>
                    <a:pt x="555" y="378"/>
                  </a:cubicBezTo>
                  <a:cubicBezTo>
                    <a:pt x="555" y="378"/>
                    <a:pt x="559" y="374"/>
                    <a:pt x="562" y="372"/>
                  </a:cubicBezTo>
                  <a:cubicBezTo>
                    <a:pt x="565" y="374"/>
                    <a:pt x="568" y="375"/>
                    <a:pt x="569" y="375"/>
                  </a:cubicBezTo>
                  <a:cubicBezTo>
                    <a:pt x="570" y="377"/>
                    <a:pt x="571" y="378"/>
                    <a:pt x="571" y="378"/>
                  </a:cubicBezTo>
                  <a:cubicBezTo>
                    <a:pt x="573" y="380"/>
                    <a:pt x="576" y="381"/>
                    <a:pt x="578" y="380"/>
                  </a:cubicBezTo>
                  <a:cubicBezTo>
                    <a:pt x="578" y="380"/>
                    <a:pt x="580" y="379"/>
                    <a:pt x="581" y="378"/>
                  </a:cubicBezTo>
                  <a:cubicBezTo>
                    <a:pt x="582" y="379"/>
                    <a:pt x="582" y="380"/>
                    <a:pt x="583" y="380"/>
                  </a:cubicBezTo>
                  <a:cubicBezTo>
                    <a:pt x="584" y="382"/>
                    <a:pt x="586" y="388"/>
                    <a:pt x="586" y="388"/>
                  </a:cubicBezTo>
                  <a:cubicBezTo>
                    <a:pt x="586" y="390"/>
                    <a:pt x="588" y="391"/>
                    <a:pt x="590" y="392"/>
                  </a:cubicBezTo>
                  <a:cubicBezTo>
                    <a:pt x="592" y="392"/>
                    <a:pt x="594" y="391"/>
                    <a:pt x="595" y="390"/>
                  </a:cubicBezTo>
                  <a:cubicBezTo>
                    <a:pt x="595" y="390"/>
                    <a:pt x="601" y="383"/>
                    <a:pt x="602" y="382"/>
                  </a:cubicBezTo>
                  <a:cubicBezTo>
                    <a:pt x="602" y="382"/>
                    <a:pt x="603" y="381"/>
                    <a:pt x="603" y="381"/>
                  </a:cubicBezTo>
                  <a:cubicBezTo>
                    <a:pt x="604" y="383"/>
                    <a:pt x="605" y="384"/>
                    <a:pt x="605" y="384"/>
                  </a:cubicBezTo>
                  <a:cubicBezTo>
                    <a:pt x="607" y="386"/>
                    <a:pt x="610" y="387"/>
                    <a:pt x="612" y="386"/>
                  </a:cubicBezTo>
                  <a:cubicBezTo>
                    <a:pt x="612" y="386"/>
                    <a:pt x="622" y="381"/>
                    <a:pt x="622" y="381"/>
                  </a:cubicBezTo>
                  <a:cubicBezTo>
                    <a:pt x="626" y="397"/>
                    <a:pt x="634" y="431"/>
                    <a:pt x="634" y="431"/>
                  </a:cubicBezTo>
                  <a:cubicBezTo>
                    <a:pt x="635" y="433"/>
                    <a:pt x="637" y="435"/>
                    <a:pt x="639" y="435"/>
                  </a:cubicBezTo>
                  <a:cubicBezTo>
                    <a:pt x="641" y="436"/>
                    <a:pt x="643" y="435"/>
                    <a:pt x="644" y="433"/>
                  </a:cubicBezTo>
                  <a:cubicBezTo>
                    <a:pt x="644" y="433"/>
                    <a:pt x="645" y="432"/>
                    <a:pt x="645" y="432"/>
                  </a:cubicBezTo>
                  <a:cubicBezTo>
                    <a:pt x="646" y="434"/>
                    <a:pt x="647" y="436"/>
                    <a:pt x="647" y="436"/>
                  </a:cubicBezTo>
                  <a:cubicBezTo>
                    <a:pt x="648" y="438"/>
                    <a:pt x="650" y="440"/>
                    <a:pt x="653" y="440"/>
                  </a:cubicBezTo>
                  <a:cubicBezTo>
                    <a:pt x="655" y="439"/>
                    <a:pt x="657" y="438"/>
                    <a:pt x="658" y="436"/>
                  </a:cubicBezTo>
                  <a:cubicBezTo>
                    <a:pt x="658" y="436"/>
                    <a:pt x="659" y="431"/>
                    <a:pt x="660" y="428"/>
                  </a:cubicBezTo>
                  <a:cubicBezTo>
                    <a:pt x="662" y="428"/>
                    <a:pt x="665" y="428"/>
                    <a:pt x="665" y="428"/>
                  </a:cubicBezTo>
                  <a:cubicBezTo>
                    <a:pt x="667" y="428"/>
                    <a:pt x="669" y="426"/>
                    <a:pt x="670" y="425"/>
                  </a:cubicBezTo>
                  <a:cubicBezTo>
                    <a:pt x="670" y="425"/>
                    <a:pt x="672" y="421"/>
                    <a:pt x="674" y="418"/>
                  </a:cubicBezTo>
                  <a:cubicBezTo>
                    <a:pt x="674" y="418"/>
                    <a:pt x="674" y="418"/>
                    <a:pt x="674" y="418"/>
                  </a:cubicBezTo>
                  <a:cubicBezTo>
                    <a:pt x="676" y="419"/>
                    <a:pt x="679" y="419"/>
                    <a:pt x="680" y="418"/>
                  </a:cubicBezTo>
                  <a:cubicBezTo>
                    <a:pt x="690" y="411"/>
                    <a:pt x="690" y="411"/>
                    <a:pt x="690" y="411"/>
                  </a:cubicBezTo>
                  <a:cubicBezTo>
                    <a:pt x="690" y="411"/>
                    <a:pt x="691" y="410"/>
                    <a:pt x="691" y="410"/>
                  </a:cubicBezTo>
                  <a:cubicBezTo>
                    <a:pt x="691" y="410"/>
                    <a:pt x="692" y="409"/>
                    <a:pt x="692" y="408"/>
                  </a:cubicBezTo>
                  <a:cubicBezTo>
                    <a:pt x="692" y="409"/>
                    <a:pt x="693" y="410"/>
                    <a:pt x="693" y="410"/>
                  </a:cubicBezTo>
                  <a:cubicBezTo>
                    <a:pt x="694" y="411"/>
                    <a:pt x="696" y="412"/>
                    <a:pt x="697" y="412"/>
                  </a:cubicBezTo>
                  <a:cubicBezTo>
                    <a:pt x="697" y="412"/>
                    <a:pt x="699" y="412"/>
                    <a:pt x="701" y="412"/>
                  </a:cubicBezTo>
                  <a:cubicBezTo>
                    <a:pt x="702" y="414"/>
                    <a:pt x="703" y="416"/>
                    <a:pt x="703" y="416"/>
                  </a:cubicBezTo>
                  <a:cubicBezTo>
                    <a:pt x="704" y="417"/>
                    <a:pt x="705" y="418"/>
                    <a:pt x="706" y="419"/>
                  </a:cubicBezTo>
                  <a:cubicBezTo>
                    <a:pt x="716" y="424"/>
                    <a:pt x="716" y="424"/>
                    <a:pt x="716" y="424"/>
                  </a:cubicBezTo>
                  <a:cubicBezTo>
                    <a:pt x="717" y="424"/>
                    <a:pt x="719" y="425"/>
                    <a:pt x="720" y="424"/>
                  </a:cubicBezTo>
                  <a:cubicBezTo>
                    <a:pt x="722" y="423"/>
                    <a:pt x="723" y="422"/>
                    <a:pt x="723" y="421"/>
                  </a:cubicBezTo>
                  <a:cubicBezTo>
                    <a:pt x="726" y="423"/>
                    <a:pt x="728" y="425"/>
                    <a:pt x="728" y="425"/>
                  </a:cubicBezTo>
                  <a:cubicBezTo>
                    <a:pt x="729" y="425"/>
                    <a:pt x="729" y="426"/>
                    <a:pt x="729" y="426"/>
                  </a:cubicBezTo>
                  <a:cubicBezTo>
                    <a:pt x="742" y="432"/>
                    <a:pt x="742" y="432"/>
                    <a:pt x="742" y="432"/>
                  </a:cubicBezTo>
                  <a:cubicBezTo>
                    <a:pt x="745" y="433"/>
                    <a:pt x="748" y="432"/>
                    <a:pt x="749" y="429"/>
                  </a:cubicBezTo>
                  <a:cubicBezTo>
                    <a:pt x="749" y="429"/>
                    <a:pt x="756" y="416"/>
                    <a:pt x="757" y="415"/>
                  </a:cubicBezTo>
                  <a:cubicBezTo>
                    <a:pt x="757" y="414"/>
                    <a:pt x="759" y="411"/>
                    <a:pt x="762" y="409"/>
                  </a:cubicBezTo>
                  <a:cubicBezTo>
                    <a:pt x="766" y="411"/>
                    <a:pt x="771" y="414"/>
                    <a:pt x="771" y="414"/>
                  </a:cubicBezTo>
                  <a:cubicBezTo>
                    <a:pt x="772" y="415"/>
                    <a:pt x="774" y="415"/>
                    <a:pt x="776" y="414"/>
                  </a:cubicBezTo>
                  <a:cubicBezTo>
                    <a:pt x="785" y="410"/>
                    <a:pt x="785" y="410"/>
                    <a:pt x="785" y="410"/>
                  </a:cubicBezTo>
                  <a:cubicBezTo>
                    <a:pt x="785" y="409"/>
                    <a:pt x="786" y="409"/>
                    <a:pt x="786" y="409"/>
                  </a:cubicBezTo>
                  <a:cubicBezTo>
                    <a:pt x="786" y="409"/>
                    <a:pt x="788" y="407"/>
                    <a:pt x="790" y="405"/>
                  </a:cubicBezTo>
                  <a:cubicBezTo>
                    <a:pt x="793" y="408"/>
                    <a:pt x="796" y="412"/>
                    <a:pt x="796" y="412"/>
                  </a:cubicBezTo>
                  <a:cubicBezTo>
                    <a:pt x="804" y="419"/>
                    <a:pt x="804" y="419"/>
                    <a:pt x="804" y="419"/>
                  </a:cubicBezTo>
                  <a:cubicBezTo>
                    <a:pt x="806" y="421"/>
                    <a:pt x="808" y="421"/>
                    <a:pt x="810" y="420"/>
                  </a:cubicBezTo>
                  <a:cubicBezTo>
                    <a:pt x="812" y="420"/>
                    <a:pt x="813" y="418"/>
                    <a:pt x="814" y="416"/>
                  </a:cubicBezTo>
                  <a:cubicBezTo>
                    <a:pt x="814" y="416"/>
                    <a:pt x="816" y="399"/>
                    <a:pt x="819" y="382"/>
                  </a:cubicBezTo>
                  <a:cubicBezTo>
                    <a:pt x="819" y="382"/>
                    <a:pt x="819" y="382"/>
                    <a:pt x="819" y="382"/>
                  </a:cubicBezTo>
                  <a:cubicBezTo>
                    <a:pt x="830" y="407"/>
                    <a:pt x="830" y="407"/>
                    <a:pt x="830" y="407"/>
                  </a:cubicBezTo>
                  <a:cubicBezTo>
                    <a:pt x="831" y="408"/>
                    <a:pt x="832" y="410"/>
                    <a:pt x="834" y="410"/>
                  </a:cubicBezTo>
                  <a:cubicBezTo>
                    <a:pt x="835" y="410"/>
                    <a:pt x="837" y="410"/>
                    <a:pt x="839" y="409"/>
                  </a:cubicBezTo>
                  <a:cubicBezTo>
                    <a:pt x="839" y="409"/>
                    <a:pt x="839" y="408"/>
                    <a:pt x="840" y="408"/>
                  </a:cubicBezTo>
                  <a:cubicBezTo>
                    <a:pt x="840" y="409"/>
                    <a:pt x="842" y="410"/>
                    <a:pt x="843" y="410"/>
                  </a:cubicBezTo>
                  <a:cubicBezTo>
                    <a:pt x="845" y="411"/>
                    <a:pt x="846" y="410"/>
                    <a:pt x="848" y="409"/>
                  </a:cubicBezTo>
                  <a:cubicBezTo>
                    <a:pt x="857" y="402"/>
                    <a:pt x="857" y="402"/>
                    <a:pt x="857" y="402"/>
                  </a:cubicBezTo>
                  <a:cubicBezTo>
                    <a:pt x="857" y="402"/>
                    <a:pt x="858" y="402"/>
                    <a:pt x="858" y="401"/>
                  </a:cubicBezTo>
                  <a:cubicBezTo>
                    <a:pt x="859" y="402"/>
                    <a:pt x="859" y="402"/>
                    <a:pt x="859" y="403"/>
                  </a:cubicBezTo>
                  <a:cubicBezTo>
                    <a:pt x="860" y="404"/>
                    <a:pt x="863" y="411"/>
                    <a:pt x="863" y="411"/>
                  </a:cubicBezTo>
                  <a:cubicBezTo>
                    <a:pt x="864" y="413"/>
                    <a:pt x="866" y="415"/>
                    <a:pt x="869" y="415"/>
                  </a:cubicBezTo>
                  <a:cubicBezTo>
                    <a:pt x="875" y="415"/>
                    <a:pt x="875" y="415"/>
                    <a:pt x="875" y="415"/>
                  </a:cubicBezTo>
                  <a:cubicBezTo>
                    <a:pt x="877" y="415"/>
                    <a:pt x="879" y="413"/>
                    <a:pt x="880" y="411"/>
                  </a:cubicBezTo>
                  <a:cubicBezTo>
                    <a:pt x="880" y="411"/>
                    <a:pt x="881" y="410"/>
                    <a:pt x="881" y="408"/>
                  </a:cubicBezTo>
                  <a:cubicBezTo>
                    <a:pt x="883" y="407"/>
                    <a:pt x="885" y="406"/>
                    <a:pt x="885" y="406"/>
                  </a:cubicBezTo>
                  <a:cubicBezTo>
                    <a:pt x="886" y="406"/>
                    <a:pt x="886" y="405"/>
                    <a:pt x="886" y="404"/>
                  </a:cubicBezTo>
                  <a:cubicBezTo>
                    <a:pt x="887" y="405"/>
                    <a:pt x="888" y="405"/>
                    <a:pt x="888" y="405"/>
                  </a:cubicBezTo>
                  <a:cubicBezTo>
                    <a:pt x="890" y="406"/>
                    <a:pt x="892" y="406"/>
                    <a:pt x="893" y="405"/>
                  </a:cubicBezTo>
                  <a:cubicBezTo>
                    <a:pt x="893" y="405"/>
                    <a:pt x="894" y="405"/>
                    <a:pt x="895" y="405"/>
                  </a:cubicBezTo>
                  <a:cubicBezTo>
                    <a:pt x="896" y="407"/>
                    <a:pt x="897" y="409"/>
                    <a:pt x="897" y="409"/>
                  </a:cubicBezTo>
                  <a:cubicBezTo>
                    <a:pt x="898" y="410"/>
                    <a:pt x="899" y="411"/>
                    <a:pt x="900" y="411"/>
                  </a:cubicBezTo>
                  <a:cubicBezTo>
                    <a:pt x="906" y="414"/>
                    <a:pt x="906" y="414"/>
                    <a:pt x="906" y="414"/>
                  </a:cubicBezTo>
                  <a:cubicBezTo>
                    <a:pt x="908" y="414"/>
                    <a:pt x="910" y="414"/>
                    <a:pt x="912" y="412"/>
                  </a:cubicBezTo>
                  <a:cubicBezTo>
                    <a:pt x="912" y="412"/>
                    <a:pt x="913" y="411"/>
                    <a:pt x="915" y="410"/>
                  </a:cubicBezTo>
                  <a:cubicBezTo>
                    <a:pt x="916" y="410"/>
                    <a:pt x="916" y="410"/>
                    <a:pt x="918" y="410"/>
                  </a:cubicBezTo>
                  <a:cubicBezTo>
                    <a:pt x="919" y="412"/>
                    <a:pt x="920" y="413"/>
                    <a:pt x="920" y="413"/>
                  </a:cubicBezTo>
                  <a:cubicBezTo>
                    <a:pt x="920" y="414"/>
                    <a:pt x="921" y="415"/>
                    <a:pt x="922" y="416"/>
                  </a:cubicBezTo>
                  <a:cubicBezTo>
                    <a:pt x="927" y="418"/>
                    <a:pt x="927" y="418"/>
                    <a:pt x="927" y="418"/>
                  </a:cubicBezTo>
                  <a:cubicBezTo>
                    <a:pt x="928" y="419"/>
                    <a:pt x="929" y="419"/>
                    <a:pt x="930" y="419"/>
                  </a:cubicBezTo>
                  <a:cubicBezTo>
                    <a:pt x="930" y="419"/>
                    <a:pt x="933" y="419"/>
                    <a:pt x="935" y="419"/>
                  </a:cubicBezTo>
                  <a:cubicBezTo>
                    <a:pt x="937" y="422"/>
                    <a:pt x="939" y="426"/>
                    <a:pt x="939" y="426"/>
                  </a:cubicBezTo>
                  <a:cubicBezTo>
                    <a:pt x="940" y="428"/>
                    <a:pt x="942" y="429"/>
                    <a:pt x="944" y="429"/>
                  </a:cubicBezTo>
                  <a:cubicBezTo>
                    <a:pt x="954" y="429"/>
                    <a:pt x="954" y="429"/>
                    <a:pt x="954" y="429"/>
                  </a:cubicBezTo>
                  <a:cubicBezTo>
                    <a:pt x="957" y="429"/>
                    <a:pt x="959" y="427"/>
                    <a:pt x="959" y="424"/>
                  </a:cubicBezTo>
                  <a:cubicBezTo>
                    <a:pt x="959" y="424"/>
                    <a:pt x="959" y="421"/>
                    <a:pt x="960" y="419"/>
                  </a:cubicBezTo>
                  <a:cubicBezTo>
                    <a:pt x="961" y="418"/>
                    <a:pt x="962" y="416"/>
                    <a:pt x="965" y="414"/>
                  </a:cubicBezTo>
                  <a:cubicBezTo>
                    <a:pt x="966" y="415"/>
                    <a:pt x="968" y="417"/>
                    <a:pt x="968" y="417"/>
                  </a:cubicBezTo>
                  <a:cubicBezTo>
                    <a:pt x="969" y="417"/>
                    <a:pt x="970" y="418"/>
                    <a:pt x="972" y="418"/>
                  </a:cubicBezTo>
                  <a:cubicBezTo>
                    <a:pt x="972" y="418"/>
                    <a:pt x="976" y="418"/>
                    <a:pt x="978" y="418"/>
                  </a:cubicBezTo>
                  <a:cubicBezTo>
                    <a:pt x="979" y="419"/>
                    <a:pt x="982" y="420"/>
                    <a:pt x="982" y="420"/>
                  </a:cubicBezTo>
                  <a:cubicBezTo>
                    <a:pt x="984" y="421"/>
                    <a:pt x="987" y="421"/>
                    <a:pt x="989" y="418"/>
                  </a:cubicBezTo>
                  <a:cubicBezTo>
                    <a:pt x="989" y="418"/>
                    <a:pt x="992" y="414"/>
                    <a:pt x="992" y="414"/>
                  </a:cubicBezTo>
                  <a:cubicBezTo>
                    <a:pt x="993" y="414"/>
                    <a:pt x="994" y="413"/>
                    <a:pt x="995" y="412"/>
                  </a:cubicBezTo>
                  <a:cubicBezTo>
                    <a:pt x="995" y="413"/>
                    <a:pt x="1002" y="418"/>
                    <a:pt x="1002" y="418"/>
                  </a:cubicBezTo>
                  <a:cubicBezTo>
                    <a:pt x="1004" y="420"/>
                    <a:pt x="1007" y="420"/>
                    <a:pt x="1009" y="418"/>
                  </a:cubicBezTo>
                  <a:cubicBezTo>
                    <a:pt x="1009" y="418"/>
                    <a:pt x="1010" y="418"/>
                    <a:pt x="1010" y="417"/>
                  </a:cubicBezTo>
                  <a:cubicBezTo>
                    <a:pt x="1011" y="418"/>
                    <a:pt x="1012" y="419"/>
                    <a:pt x="1012" y="419"/>
                  </a:cubicBezTo>
                  <a:cubicBezTo>
                    <a:pt x="1013" y="420"/>
                    <a:pt x="1015" y="421"/>
                    <a:pt x="1017" y="420"/>
                  </a:cubicBezTo>
                  <a:cubicBezTo>
                    <a:pt x="1018" y="420"/>
                    <a:pt x="1020" y="419"/>
                    <a:pt x="1021" y="417"/>
                  </a:cubicBezTo>
                  <a:cubicBezTo>
                    <a:pt x="1021" y="417"/>
                    <a:pt x="1021" y="415"/>
                    <a:pt x="1022" y="414"/>
                  </a:cubicBezTo>
                  <a:cubicBezTo>
                    <a:pt x="1024" y="414"/>
                    <a:pt x="1026" y="414"/>
                    <a:pt x="1026" y="414"/>
                  </a:cubicBezTo>
                  <a:cubicBezTo>
                    <a:pt x="1029" y="415"/>
                    <a:pt x="1031" y="413"/>
                    <a:pt x="1032" y="411"/>
                  </a:cubicBezTo>
                  <a:cubicBezTo>
                    <a:pt x="1032" y="411"/>
                    <a:pt x="1034" y="407"/>
                    <a:pt x="1035" y="404"/>
                  </a:cubicBezTo>
                  <a:cubicBezTo>
                    <a:pt x="1035" y="405"/>
                    <a:pt x="1036" y="406"/>
                    <a:pt x="1036" y="406"/>
                  </a:cubicBezTo>
                  <a:cubicBezTo>
                    <a:pt x="1037" y="407"/>
                    <a:pt x="1039" y="408"/>
                    <a:pt x="1041" y="408"/>
                  </a:cubicBezTo>
                  <a:cubicBezTo>
                    <a:pt x="1042" y="409"/>
                    <a:pt x="1044" y="408"/>
                    <a:pt x="1045" y="406"/>
                  </a:cubicBezTo>
                  <a:cubicBezTo>
                    <a:pt x="1045" y="406"/>
                    <a:pt x="1050" y="401"/>
                    <a:pt x="1053" y="397"/>
                  </a:cubicBezTo>
                  <a:cubicBezTo>
                    <a:pt x="1053" y="397"/>
                    <a:pt x="1054" y="398"/>
                    <a:pt x="1054" y="398"/>
                  </a:cubicBezTo>
                  <a:cubicBezTo>
                    <a:pt x="1056" y="399"/>
                    <a:pt x="1059" y="398"/>
                    <a:pt x="1060" y="397"/>
                  </a:cubicBezTo>
                  <a:cubicBezTo>
                    <a:pt x="1060" y="397"/>
                    <a:pt x="1061" y="396"/>
                    <a:pt x="1061" y="396"/>
                  </a:cubicBezTo>
                  <a:cubicBezTo>
                    <a:pt x="1061" y="399"/>
                    <a:pt x="1062" y="401"/>
                    <a:pt x="1062" y="401"/>
                  </a:cubicBezTo>
                  <a:cubicBezTo>
                    <a:pt x="1062" y="402"/>
                    <a:pt x="1063" y="403"/>
                    <a:pt x="1064" y="404"/>
                  </a:cubicBezTo>
                  <a:cubicBezTo>
                    <a:pt x="1073" y="410"/>
                    <a:pt x="1073" y="410"/>
                    <a:pt x="1073" y="410"/>
                  </a:cubicBezTo>
                  <a:cubicBezTo>
                    <a:pt x="1073" y="410"/>
                    <a:pt x="1074" y="410"/>
                    <a:pt x="1074" y="411"/>
                  </a:cubicBezTo>
                  <a:cubicBezTo>
                    <a:pt x="1079" y="412"/>
                    <a:pt x="1079" y="412"/>
                    <a:pt x="1079" y="412"/>
                  </a:cubicBezTo>
                  <a:cubicBezTo>
                    <a:pt x="1081" y="413"/>
                    <a:pt x="1082" y="413"/>
                    <a:pt x="1084" y="412"/>
                  </a:cubicBezTo>
                  <a:cubicBezTo>
                    <a:pt x="1084" y="412"/>
                    <a:pt x="1086" y="411"/>
                    <a:pt x="1087" y="410"/>
                  </a:cubicBezTo>
                  <a:cubicBezTo>
                    <a:pt x="1089" y="410"/>
                    <a:pt x="1091" y="410"/>
                    <a:pt x="1091" y="410"/>
                  </a:cubicBezTo>
                  <a:cubicBezTo>
                    <a:pt x="1091" y="410"/>
                    <a:pt x="1092" y="410"/>
                    <a:pt x="1092" y="410"/>
                  </a:cubicBezTo>
                  <a:cubicBezTo>
                    <a:pt x="1092" y="411"/>
                    <a:pt x="1093" y="412"/>
                    <a:pt x="1093" y="412"/>
                  </a:cubicBezTo>
                  <a:cubicBezTo>
                    <a:pt x="1093" y="413"/>
                    <a:pt x="1093" y="414"/>
                    <a:pt x="1094" y="414"/>
                  </a:cubicBezTo>
                  <a:cubicBezTo>
                    <a:pt x="1104" y="425"/>
                    <a:pt x="1104" y="425"/>
                    <a:pt x="1104" y="425"/>
                  </a:cubicBezTo>
                  <a:cubicBezTo>
                    <a:pt x="1105" y="426"/>
                    <a:pt x="1107" y="427"/>
                    <a:pt x="1109" y="426"/>
                  </a:cubicBezTo>
                  <a:cubicBezTo>
                    <a:pt x="1109" y="426"/>
                    <a:pt x="1110" y="426"/>
                    <a:pt x="1111" y="426"/>
                  </a:cubicBezTo>
                  <a:cubicBezTo>
                    <a:pt x="1114" y="428"/>
                    <a:pt x="1122" y="433"/>
                    <a:pt x="1122" y="433"/>
                  </a:cubicBezTo>
                  <a:cubicBezTo>
                    <a:pt x="1124" y="435"/>
                    <a:pt x="1127" y="434"/>
                    <a:pt x="1128" y="433"/>
                  </a:cubicBezTo>
                  <a:cubicBezTo>
                    <a:pt x="1128" y="433"/>
                    <a:pt x="1130" y="432"/>
                    <a:pt x="1131" y="431"/>
                  </a:cubicBezTo>
                  <a:cubicBezTo>
                    <a:pt x="1134" y="434"/>
                    <a:pt x="1136" y="438"/>
                    <a:pt x="1136" y="438"/>
                  </a:cubicBezTo>
                  <a:cubicBezTo>
                    <a:pt x="1137" y="440"/>
                    <a:pt x="1139" y="441"/>
                    <a:pt x="1140" y="441"/>
                  </a:cubicBezTo>
                  <a:cubicBezTo>
                    <a:pt x="1142" y="441"/>
                    <a:pt x="1144" y="440"/>
                    <a:pt x="1145" y="439"/>
                  </a:cubicBezTo>
                  <a:cubicBezTo>
                    <a:pt x="1152" y="433"/>
                    <a:pt x="1152" y="433"/>
                    <a:pt x="1152" y="433"/>
                  </a:cubicBezTo>
                  <a:cubicBezTo>
                    <a:pt x="1152" y="432"/>
                    <a:pt x="1153" y="432"/>
                    <a:pt x="1153" y="431"/>
                  </a:cubicBezTo>
                  <a:cubicBezTo>
                    <a:pt x="1153" y="431"/>
                    <a:pt x="1159" y="417"/>
                    <a:pt x="1159" y="416"/>
                  </a:cubicBezTo>
                  <a:cubicBezTo>
                    <a:pt x="1160" y="415"/>
                    <a:pt x="1169" y="404"/>
                    <a:pt x="1169" y="404"/>
                  </a:cubicBezTo>
                  <a:cubicBezTo>
                    <a:pt x="1169" y="404"/>
                    <a:pt x="1169" y="403"/>
                    <a:pt x="1169" y="403"/>
                  </a:cubicBezTo>
                  <a:cubicBezTo>
                    <a:pt x="1169" y="403"/>
                    <a:pt x="1172" y="396"/>
                    <a:pt x="1173" y="394"/>
                  </a:cubicBezTo>
                  <a:cubicBezTo>
                    <a:pt x="1175" y="393"/>
                    <a:pt x="1184" y="385"/>
                    <a:pt x="1184" y="385"/>
                  </a:cubicBezTo>
                  <a:cubicBezTo>
                    <a:pt x="1184" y="385"/>
                    <a:pt x="1184" y="385"/>
                    <a:pt x="1184" y="384"/>
                  </a:cubicBezTo>
                  <a:cubicBezTo>
                    <a:pt x="1185" y="385"/>
                    <a:pt x="1185" y="387"/>
                    <a:pt x="1185" y="387"/>
                  </a:cubicBezTo>
                  <a:cubicBezTo>
                    <a:pt x="1186" y="389"/>
                    <a:pt x="1188" y="391"/>
                    <a:pt x="1190" y="391"/>
                  </a:cubicBezTo>
                  <a:cubicBezTo>
                    <a:pt x="1193" y="391"/>
                    <a:pt x="1195" y="389"/>
                    <a:pt x="1196" y="387"/>
                  </a:cubicBezTo>
                  <a:cubicBezTo>
                    <a:pt x="1196" y="387"/>
                    <a:pt x="1198" y="381"/>
                    <a:pt x="1200" y="375"/>
                  </a:cubicBezTo>
                  <a:cubicBezTo>
                    <a:pt x="1201" y="376"/>
                    <a:pt x="1203" y="377"/>
                    <a:pt x="1204" y="377"/>
                  </a:cubicBezTo>
                  <a:cubicBezTo>
                    <a:pt x="1206" y="376"/>
                    <a:pt x="1208" y="375"/>
                    <a:pt x="1209" y="373"/>
                  </a:cubicBezTo>
                  <a:cubicBezTo>
                    <a:pt x="1209" y="373"/>
                    <a:pt x="1209" y="371"/>
                    <a:pt x="1209" y="370"/>
                  </a:cubicBezTo>
                  <a:cubicBezTo>
                    <a:pt x="1209" y="373"/>
                    <a:pt x="1209" y="376"/>
                    <a:pt x="1209" y="376"/>
                  </a:cubicBezTo>
                  <a:cubicBezTo>
                    <a:pt x="1210" y="378"/>
                    <a:pt x="1211" y="380"/>
                    <a:pt x="1212" y="381"/>
                  </a:cubicBezTo>
                  <a:cubicBezTo>
                    <a:pt x="1214" y="382"/>
                    <a:pt x="1216" y="382"/>
                    <a:pt x="1218" y="381"/>
                  </a:cubicBezTo>
                  <a:cubicBezTo>
                    <a:pt x="1218" y="381"/>
                    <a:pt x="1219" y="380"/>
                    <a:pt x="1220" y="380"/>
                  </a:cubicBezTo>
                  <a:cubicBezTo>
                    <a:pt x="1220" y="380"/>
                    <a:pt x="1220" y="381"/>
                    <a:pt x="1220" y="381"/>
                  </a:cubicBezTo>
                  <a:cubicBezTo>
                    <a:pt x="1220" y="383"/>
                    <a:pt x="1221" y="384"/>
                    <a:pt x="1223" y="385"/>
                  </a:cubicBezTo>
                  <a:cubicBezTo>
                    <a:pt x="1225" y="386"/>
                    <a:pt x="1227" y="386"/>
                    <a:pt x="1229" y="385"/>
                  </a:cubicBezTo>
                  <a:cubicBezTo>
                    <a:pt x="1229" y="385"/>
                    <a:pt x="1231" y="383"/>
                    <a:pt x="1233" y="382"/>
                  </a:cubicBezTo>
                  <a:cubicBezTo>
                    <a:pt x="1234" y="383"/>
                    <a:pt x="1235" y="385"/>
                    <a:pt x="1235" y="385"/>
                  </a:cubicBezTo>
                  <a:cubicBezTo>
                    <a:pt x="1235" y="386"/>
                    <a:pt x="1237" y="387"/>
                    <a:pt x="1238" y="387"/>
                  </a:cubicBezTo>
                  <a:cubicBezTo>
                    <a:pt x="1239" y="387"/>
                    <a:pt x="1240" y="387"/>
                    <a:pt x="1240" y="387"/>
                  </a:cubicBezTo>
                  <a:cubicBezTo>
                    <a:pt x="1242" y="394"/>
                    <a:pt x="1244" y="401"/>
                    <a:pt x="1244" y="401"/>
                  </a:cubicBezTo>
                  <a:cubicBezTo>
                    <a:pt x="1244" y="402"/>
                    <a:pt x="1244" y="402"/>
                    <a:pt x="1244" y="403"/>
                  </a:cubicBezTo>
                  <a:cubicBezTo>
                    <a:pt x="1249" y="410"/>
                    <a:pt x="1249" y="410"/>
                    <a:pt x="1249" y="410"/>
                  </a:cubicBezTo>
                  <a:cubicBezTo>
                    <a:pt x="1250" y="413"/>
                    <a:pt x="1254" y="414"/>
                    <a:pt x="1257" y="412"/>
                  </a:cubicBezTo>
                  <a:cubicBezTo>
                    <a:pt x="1268" y="406"/>
                    <a:pt x="1268" y="406"/>
                    <a:pt x="1268" y="406"/>
                  </a:cubicBezTo>
                  <a:cubicBezTo>
                    <a:pt x="1269" y="405"/>
                    <a:pt x="1270" y="404"/>
                    <a:pt x="1271" y="402"/>
                  </a:cubicBezTo>
                  <a:cubicBezTo>
                    <a:pt x="1271" y="402"/>
                    <a:pt x="1272" y="393"/>
                    <a:pt x="1272" y="391"/>
                  </a:cubicBezTo>
                  <a:cubicBezTo>
                    <a:pt x="1272" y="391"/>
                    <a:pt x="1272" y="390"/>
                    <a:pt x="1272" y="390"/>
                  </a:cubicBezTo>
                  <a:cubicBezTo>
                    <a:pt x="1273" y="392"/>
                    <a:pt x="1275" y="392"/>
                    <a:pt x="1277" y="392"/>
                  </a:cubicBezTo>
                  <a:cubicBezTo>
                    <a:pt x="1279" y="392"/>
                    <a:pt x="1280" y="391"/>
                    <a:pt x="1281" y="390"/>
                  </a:cubicBezTo>
                  <a:cubicBezTo>
                    <a:pt x="1281" y="390"/>
                    <a:pt x="1283" y="386"/>
                    <a:pt x="1285" y="383"/>
                  </a:cubicBezTo>
                  <a:cubicBezTo>
                    <a:pt x="1286" y="383"/>
                    <a:pt x="1287" y="385"/>
                    <a:pt x="1287" y="385"/>
                  </a:cubicBezTo>
                  <a:cubicBezTo>
                    <a:pt x="1288" y="387"/>
                    <a:pt x="1290" y="388"/>
                    <a:pt x="1292" y="388"/>
                  </a:cubicBezTo>
                  <a:cubicBezTo>
                    <a:pt x="1294" y="388"/>
                    <a:pt x="1296" y="386"/>
                    <a:pt x="1297" y="384"/>
                  </a:cubicBezTo>
                  <a:cubicBezTo>
                    <a:pt x="1297" y="384"/>
                    <a:pt x="1299" y="377"/>
                    <a:pt x="1302" y="369"/>
                  </a:cubicBezTo>
                  <a:cubicBezTo>
                    <a:pt x="1303" y="374"/>
                    <a:pt x="1305" y="380"/>
                    <a:pt x="1305" y="380"/>
                  </a:cubicBezTo>
                  <a:cubicBezTo>
                    <a:pt x="1305" y="382"/>
                    <a:pt x="1307" y="383"/>
                    <a:pt x="1309" y="384"/>
                  </a:cubicBezTo>
                  <a:cubicBezTo>
                    <a:pt x="1311" y="384"/>
                    <a:pt x="1313" y="383"/>
                    <a:pt x="1315" y="382"/>
                  </a:cubicBezTo>
                  <a:cubicBezTo>
                    <a:pt x="1315" y="382"/>
                    <a:pt x="1317" y="379"/>
                    <a:pt x="1319" y="376"/>
                  </a:cubicBezTo>
                  <a:cubicBezTo>
                    <a:pt x="1319" y="377"/>
                    <a:pt x="1320" y="379"/>
                    <a:pt x="1320" y="379"/>
                  </a:cubicBezTo>
                  <a:cubicBezTo>
                    <a:pt x="1320" y="381"/>
                    <a:pt x="1322" y="382"/>
                    <a:pt x="1325" y="383"/>
                  </a:cubicBezTo>
                  <a:cubicBezTo>
                    <a:pt x="1327" y="383"/>
                    <a:pt x="1329" y="382"/>
                    <a:pt x="1330" y="380"/>
                  </a:cubicBezTo>
                  <a:cubicBezTo>
                    <a:pt x="1339" y="365"/>
                    <a:pt x="1339" y="365"/>
                    <a:pt x="1339" y="365"/>
                  </a:cubicBezTo>
                  <a:cubicBezTo>
                    <a:pt x="1339" y="365"/>
                    <a:pt x="1342" y="358"/>
                    <a:pt x="1343" y="357"/>
                  </a:cubicBezTo>
                  <a:cubicBezTo>
                    <a:pt x="1344" y="355"/>
                    <a:pt x="1351" y="349"/>
                    <a:pt x="1351" y="349"/>
                  </a:cubicBezTo>
                  <a:cubicBezTo>
                    <a:pt x="1352" y="348"/>
                    <a:pt x="1352" y="347"/>
                    <a:pt x="1353" y="346"/>
                  </a:cubicBezTo>
                  <a:cubicBezTo>
                    <a:pt x="1354" y="347"/>
                    <a:pt x="1355" y="347"/>
                    <a:pt x="1356" y="347"/>
                  </a:cubicBezTo>
                  <a:cubicBezTo>
                    <a:pt x="1359" y="347"/>
                    <a:pt x="1360" y="345"/>
                    <a:pt x="1361" y="343"/>
                  </a:cubicBezTo>
                  <a:cubicBezTo>
                    <a:pt x="1361" y="343"/>
                    <a:pt x="1364" y="331"/>
                    <a:pt x="1366" y="319"/>
                  </a:cubicBezTo>
                  <a:cubicBezTo>
                    <a:pt x="1366" y="320"/>
                    <a:pt x="1367" y="324"/>
                    <a:pt x="1367" y="324"/>
                  </a:cubicBezTo>
                  <a:cubicBezTo>
                    <a:pt x="1367" y="326"/>
                    <a:pt x="1369" y="328"/>
                    <a:pt x="1372" y="329"/>
                  </a:cubicBezTo>
                  <a:cubicBezTo>
                    <a:pt x="1374" y="329"/>
                    <a:pt x="1377" y="328"/>
                    <a:pt x="1378" y="326"/>
                  </a:cubicBezTo>
                  <a:cubicBezTo>
                    <a:pt x="1384" y="313"/>
                    <a:pt x="1384" y="313"/>
                    <a:pt x="1384" y="313"/>
                  </a:cubicBezTo>
                  <a:cubicBezTo>
                    <a:pt x="1385" y="313"/>
                    <a:pt x="1385" y="312"/>
                    <a:pt x="1385" y="312"/>
                  </a:cubicBezTo>
                  <a:cubicBezTo>
                    <a:pt x="1385" y="312"/>
                    <a:pt x="1386" y="308"/>
                    <a:pt x="1386" y="306"/>
                  </a:cubicBezTo>
                  <a:cubicBezTo>
                    <a:pt x="1387" y="307"/>
                    <a:pt x="1389" y="308"/>
                    <a:pt x="1390" y="308"/>
                  </a:cubicBezTo>
                  <a:cubicBezTo>
                    <a:pt x="1393" y="308"/>
                    <a:pt x="1395" y="306"/>
                    <a:pt x="1396" y="304"/>
                  </a:cubicBezTo>
                  <a:cubicBezTo>
                    <a:pt x="1396" y="304"/>
                    <a:pt x="1400" y="284"/>
                    <a:pt x="1404" y="268"/>
                  </a:cubicBezTo>
                  <a:cubicBezTo>
                    <a:pt x="1405" y="269"/>
                    <a:pt x="1406" y="272"/>
                    <a:pt x="1406" y="272"/>
                  </a:cubicBezTo>
                  <a:cubicBezTo>
                    <a:pt x="1406" y="275"/>
                    <a:pt x="1409" y="276"/>
                    <a:pt x="1411" y="276"/>
                  </a:cubicBezTo>
                  <a:cubicBezTo>
                    <a:pt x="1414" y="276"/>
                    <a:pt x="1416" y="274"/>
                    <a:pt x="1417" y="272"/>
                  </a:cubicBezTo>
                  <a:cubicBezTo>
                    <a:pt x="1417" y="272"/>
                    <a:pt x="1418" y="267"/>
                    <a:pt x="1418" y="262"/>
                  </a:cubicBezTo>
                  <a:cubicBezTo>
                    <a:pt x="1420" y="263"/>
                    <a:pt x="1421" y="264"/>
                    <a:pt x="1423" y="264"/>
                  </a:cubicBezTo>
                  <a:cubicBezTo>
                    <a:pt x="1425" y="263"/>
                    <a:pt x="1427" y="262"/>
                    <a:pt x="1428" y="259"/>
                  </a:cubicBezTo>
                  <a:cubicBezTo>
                    <a:pt x="1428" y="259"/>
                    <a:pt x="1431" y="240"/>
                    <a:pt x="1432" y="234"/>
                  </a:cubicBezTo>
                  <a:cubicBezTo>
                    <a:pt x="1432" y="234"/>
                    <a:pt x="1433" y="234"/>
                    <a:pt x="1433" y="234"/>
                  </a:cubicBezTo>
                  <a:cubicBezTo>
                    <a:pt x="1433" y="234"/>
                    <a:pt x="1433" y="234"/>
                    <a:pt x="1433" y="234"/>
                  </a:cubicBezTo>
                  <a:cubicBezTo>
                    <a:pt x="1435" y="249"/>
                    <a:pt x="1438" y="271"/>
                    <a:pt x="1438" y="271"/>
                  </a:cubicBezTo>
                  <a:cubicBezTo>
                    <a:pt x="1438" y="273"/>
                    <a:pt x="1440" y="275"/>
                    <a:pt x="1442" y="276"/>
                  </a:cubicBezTo>
                  <a:cubicBezTo>
                    <a:pt x="1444" y="276"/>
                    <a:pt x="1446" y="275"/>
                    <a:pt x="1447" y="274"/>
                  </a:cubicBezTo>
                  <a:cubicBezTo>
                    <a:pt x="1447" y="279"/>
                    <a:pt x="1448" y="284"/>
                    <a:pt x="1448" y="284"/>
                  </a:cubicBezTo>
                  <a:cubicBezTo>
                    <a:pt x="1448" y="287"/>
                    <a:pt x="1450" y="289"/>
                    <a:pt x="1453" y="290"/>
                  </a:cubicBezTo>
                  <a:cubicBezTo>
                    <a:pt x="1456" y="290"/>
                    <a:pt x="1458" y="288"/>
                    <a:pt x="1459" y="286"/>
                  </a:cubicBezTo>
                  <a:cubicBezTo>
                    <a:pt x="1459" y="286"/>
                    <a:pt x="1466" y="264"/>
                    <a:pt x="1468" y="259"/>
                  </a:cubicBezTo>
                  <a:cubicBezTo>
                    <a:pt x="1470" y="258"/>
                    <a:pt x="1473" y="257"/>
                    <a:pt x="1473" y="254"/>
                  </a:cubicBezTo>
                  <a:cubicBezTo>
                    <a:pt x="1473" y="254"/>
                    <a:pt x="1479" y="228"/>
                    <a:pt x="1481" y="223"/>
                  </a:cubicBezTo>
                  <a:cubicBezTo>
                    <a:pt x="1483" y="222"/>
                    <a:pt x="1485" y="220"/>
                    <a:pt x="1485" y="218"/>
                  </a:cubicBezTo>
                  <a:cubicBezTo>
                    <a:pt x="1485" y="218"/>
                    <a:pt x="1490" y="178"/>
                    <a:pt x="1492" y="160"/>
                  </a:cubicBezTo>
                  <a:cubicBezTo>
                    <a:pt x="1493" y="160"/>
                    <a:pt x="1493" y="160"/>
                    <a:pt x="1493" y="160"/>
                  </a:cubicBezTo>
                  <a:cubicBezTo>
                    <a:pt x="1496" y="160"/>
                    <a:pt x="1498" y="158"/>
                    <a:pt x="1498" y="155"/>
                  </a:cubicBezTo>
                  <a:cubicBezTo>
                    <a:pt x="1498" y="155"/>
                    <a:pt x="1505" y="109"/>
                    <a:pt x="1511" y="66"/>
                  </a:cubicBezTo>
                  <a:cubicBezTo>
                    <a:pt x="1514" y="146"/>
                    <a:pt x="1523" y="328"/>
                    <a:pt x="1523" y="328"/>
                  </a:cubicBezTo>
                  <a:cubicBezTo>
                    <a:pt x="1523" y="329"/>
                    <a:pt x="1523" y="331"/>
                    <a:pt x="1524" y="332"/>
                  </a:cubicBezTo>
                  <a:cubicBezTo>
                    <a:pt x="1535" y="341"/>
                    <a:pt x="1535" y="341"/>
                    <a:pt x="1535" y="341"/>
                  </a:cubicBezTo>
                  <a:cubicBezTo>
                    <a:pt x="1536" y="342"/>
                    <a:pt x="1539" y="343"/>
                    <a:pt x="1541" y="342"/>
                  </a:cubicBezTo>
                  <a:cubicBezTo>
                    <a:pt x="1543" y="341"/>
                    <a:pt x="1544" y="339"/>
                    <a:pt x="1544" y="337"/>
                  </a:cubicBezTo>
                  <a:cubicBezTo>
                    <a:pt x="1544" y="337"/>
                    <a:pt x="1549" y="284"/>
                    <a:pt x="1552" y="255"/>
                  </a:cubicBezTo>
                  <a:cubicBezTo>
                    <a:pt x="1553" y="256"/>
                    <a:pt x="1554" y="256"/>
                    <a:pt x="1555" y="256"/>
                  </a:cubicBezTo>
                  <a:cubicBezTo>
                    <a:pt x="1557" y="256"/>
                    <a:pt x="1560" y="254"/>
                    <a:pt x="1560" y="251"/>
                  </a:cubicBezTo>
                  <a:cubicBezTo>
                    <a:pt x="1560" y="251"/>
                    <a:pt x="1560" y="244"/>
                    <a:pt x="1561" y="238"/>
                  </a:cubicBezTo>
                  <a:cubicBezTo>
                    <a:pt x="1561" y="238"/>
                    <a:pt x="1562" y="238"/>
                    <a:pt x="1562" y="238"/>
                  </a:cubicBezTo>
                  <a:cubicBezTo>
                    <a:pt x="1564" y="237"/>
                    <a:pt x="1566" y="235"/>
                    <a:pt x="1566" y="233"/>
                  </a:cubicBezTo>
                  <a:cubicBezTo>
                    <a:pt x="1566" y="233"/>
                    <a:pt x="1567" y="227"/>
                    <a:pt x="1568" y="222"/>
                  </a:cubicBezTo>
                  <a:cubicBezTo>
                    <a:pt x="1568" y="222"/>
                    <a:pt x="1569" y="222"/>
                    <a:pt x="1569" y="222"/>
                  </a:cubicBezTo>
                  <a:cubicBezTo>
                    <a:pt x="1572" y="222"/>
                    <a:pt x="1574" y="221"/>
                    <a:pt x="1575" y="218"/>
                  </a:cubicBezTo>
                  <a:cubicBezTo>
                    <a:pt x="1575" y="218"/>
                    <a:pt x="1578" y="207"/>
                    <a:pt x="1578" y="205"/>
                  </a:cubicBezTo>
                  <a:cubicBezTo>
                    <a:pt x="1579" y="210"/>
                    <a:pt x="1579" y="217"/>
                    <a:pt x="1579" y="217"/>
                  </a:cubicBezTo>
                  <a:cubicBezTo>
                    <a:pt x="1580" y="219"/>
                    <a:pt x="1581" y="221"/>
                    <a:pt x="1584" y="222"/>
                  </a:cubicBezTo>
                  <a:cubicBezTo>
                    <a:pt x="1586" y="222"/>
                    <a:pt x="1588" y="221"/>
                    <a:pt x="1590" y="219"/>
                  </a:cubicBezTo>
                  <a:cubicBezTo>
                    <a:pt x="1590" y="219"/>
                    <a:pt x="1591" y="218"/>
                    <a:pt x="1592" y="217"/>
                  </a:cubicBezTo>
                  <a:cubicBezTo>
                    <a:pt x="1592" y="218"/>
                    <a:pt x="1594" y="219"/>
                    <a:pt x="1594" y="219"/>
                  </a:cubicBezTo>
                  <a:cubicBezTo>
                    <a:pt x="1595" y="220"/>
                    <a:pt x="1597" y="221"/>
                    <a:pt x="1599" y="220"/>
                  </a:cubicBezTo>
                  <a:cubicBezTo>
                    <a:pt x="1601" y="220"/>
                    <a:pt x="1603" y="218"/>
                    <a:pt x="1603" y="216"/>
                  </a:cubicBezTo>
                  <a:cubicBezTo>
                    <a:pt x="1603" y="216"/>
                    <a:pt x="1612" y="172"/>
                    <a:pt x="1613" y="168"/>
                  </a:cubicBezTo>
                  <a:cubicBezTo>
                    <a:pt x="1614" y="167"/>
                    <a:pt x="1616" y="166"/>
                    <a:pt x="1616" y="166"/>
                  </a:cubicBezTo>
                  <a:cubicBezTo>
                    <a:pt x="1617" y="165"/>
                    <a:pt x="1618" y="164"/>
                    <a:pt x="1618" y="162"/>
                  </a:cubicBezTo>
                  <a:cubicBezTo>
                    <a:pt x="1618" y="162"/>
                    <a:pt x="1619" y="147"/>
                    <a:pt x="1621" y="132"/>
                  </a:cubicBezTo>
                  <a:cubicBezTo>
                    <a:pt x="1621" y="133"/>
                    <a:pt x="1622" y="138"/>
                    <a:pt x="1622" y="138"/>
                  </a:cubicBezTo>
                  <a:cubicBezTo>
                    <a:pt x="1622" y="140"/>
                    <a:pt x="1624" y="142"/>
                    <a:pt x="1627" y="142"/>
                  </a:cubicBezTo>
                  <a:cubicBezTo>
                    <a:pt x="1627" y="150"/>
                    <a:pt x="1628" y="175"/>
                    <a:pt x="1628" y="175"/>
                  </a:cubicBezTo>
                  <a:cubicBezTo>
                    <a:pt x="1628" y="177"/>
                    <a:pt x="1629" y="179"/>
                    <a:pt x="1632" y="180"/>
                  </a:cubicBezTo>
                  <a:cubicBezTo>
                    <a:pt x="1636" y="181"/>
                    <a:pt x="1636" y="181"/>
                    <a:pt x="1636" y="181"/>
                  </a:cubicBezTo>
                  <a:cubicBezTo>
                    <a:pt x="1637" y="182"/>
                    <a:pt x="1639" y="181"/>
                    <a:pt x="1640" y="181"/>
                  </a:cubicBezTo>
                  <a:cubicBezTo>
                    <a:pt x="1642" y="180"/>
                    <a:pt x="1643" y="178"/>
                    <a:pt x="1643" y="177"/>
                  </a:cubicBezTo>
                  <a:cubicBezTo>
                    <a:pt x="1643" y="177"/>
                    <a:pt x="1650" y="138"/>
                    <a:pt x="1650" y="136"/>
                  </a:cubicBezTo>
                  <a:cubicBezTo>
                    <a:pt x="1651" y="135"/>
                    <a:pt x="1653" y="131"/>
                    <a:pt x="1655" y="127"/>
                  </a:cubicBezTo>
                  <a:cubicBezTo>
                    <a:pt x="1658" y="151"/>
                    <a:pt x="1662" y="188"/>
                    <a:pt x="1662" y="188"/>
                  </a:cubicBezTo>
                  <a:cubicBezTo>
                    <a:pt x="1662" y="191"/>
                    <a:pt x="1665" y="193"/>
                    <a:pt x="1667" y="193"/>
                  </a:cubicBezTo>
                  <a:cubicBezTo>
                    <a:pt x="1670" y="193"/>
                    <a:pt x="1673" y="191"/>
                    <a:pt x="1673" y="188"/>
                  </a:cubicBezTo>
                  <a:cubicBezTo>
                    <a:pt x="1673" y="188"/>
                    <a:pt x="1675" y="172"/>
                    <a:pt x="1676" y="160"/>
                  </a:cubicBezTo>
                  <a:cubicBezTo>
                    <a:pt x="1677" y="163"/>
                    <a:pt x="1679" y="167"/>
                    <a:pt x="1679" y="167"/>
                  </a:cubicBezTo>
                  <a:cubicBezTo>
                    <a:pt x="1679" y="170"/>
                    <a:pt x="1682" y="171"/>
                    <a:pt x="1684" y="171"/>
                  </a:cubicBezTo>
                  <a:cubicBezTo>
                    <a:pt x="1686" y="171"/>
                    <a:pt x="1689" y="169"/>
                    <a:pt x="1689" y="167"/>
                  </a:cubicBezTo>
                  <a:cubicBezTo>
                    <a:pt x="1689" y="167"/>
                    <a:pt x="1692" y="159"/>
                    <a:pt x="1693" y="153"/>
                  </a:cubicBezTo>
                  <a:cubicBezTo>
                    <a:pt x="1694" y="155"/>
                    <a:pt x="1696" y="158"/>
                    <a:pt x="1696" y="158"/>
                  </a:cubicBezTo>
                  <a:cubicBezTo>
                    <a:pt x="1697" y="160"/>
                    <a:pt x="1700" y="161"/>
                    <a:pt x="1703" y="160"/>
                  </a:cubicBezTo>
                  <a:cubicBezTo>
                    <a:pt x="1706" y="159"/>
                    <a:pt x="1707" y="155"/>
                    <a:pt x="1706" y="153"/>
                  </a:cubicBezTo>
                  <a:cubicBezTo>
                    <a:pt x="1700" y="140"/>
                    <a:pt x="1700" y="140"/>
                    <a:pt x="1700" y="140"/>
                  </a:cubicBezTo>
                  <a:cubicBezTo>
                    <a:pt x="1699" y="138"/>
                    <a:pt x="1696" y="136"/>
                    <a:pt x="1693" y="137"/>
                  </a:cubicBezTo>
                  <a:cubicBezTo>
                    <a:pt x="1688" y="139"/>
                    <a:pt x="1688" y="139"/>
                    <a:pt x="1688" y="139"/>
                  </a:cubicBezTo>
                  <a:cubicBezTo>
                    <a:pt x="1686" y="139"/>
                    <a:pt x="1685" y="141"/>
                    <a:pt x="1685" y="143"/>
                  </a:cubicBezTo>
                  <a:cubicBezTo>
                    <a:pt x="1685" y="143"/>
                    <a:pt x="1684" y="146"/>
                    <a:pt x="1683" y="147"/>
                  </a:cubicBezTo>
                  <a:cubicBezTo>
                    <a:pt x="1683" y="146"/>
                    <a:pt x="1682" y="143"/>
                    <a:pt x="1682" y="143"/>
                  </a:cubicBezTo>
                  <a:cubicBezTo>
                    <a:pt x="1681" y="142"/>
                    <a:pt x="1680" y="140"/>
                    <a:pt x="1678" y="140"/>
                  </a:cubicBezTo>
                  <a:cubicBezTo>
                    <a:pt x="1677" y="139"/>
                    <a:pt x="1675" y="139"/>
                    <a:pt x="1674" y="140"/>
                  </a:cubicBezTo>
                  <a:cubicBezTo>
                    <a:pt x="1669" y="143"/>
                    <a:pt x="1669" y="143"/>
                    <a:pt x="1669" y="143"/>
                  </a:cubicBezTo>
                  <a:cubicBezTo>
                    <a:pt x="1669" y="143"/>
                    <a:pt x="1668" y="143"/>
                    <a:pt x="1668" y="143"/>
                  </a:cubicBezTo>
                  <a:cubicBezTo>
                    <a:pt x="1666" y="124"/>
                    <a:pt x="1664" y="104"/>
                    <a:pt x="1664" y="104"/>
                  </a:cubicBezTo>
                  <a:cubicBezTo>
                    <a:pt x="1664" y="102"/>
                    <a:pt x="1662" y="100"/>
                    <a:pt x="1659" y="99"/>
                  </a:cubicBezTo>
                  <a:cubicBezTo>
                    <a:pt x="1656" y="99"/>
                    <a:pt x="1654" y="100"/>
                    <a:pt x="1653" y="103"/>
                  </a:cubicBezTo>
                  <a:cubicBezTo>
                    <a:pt x="1653" y="103"/>
                    <a:pt x="1649" y="115"/>
                    <a:pt x="1648" y="116"/>
                  </a:cubicBezTo>
                  <a:cubicBezTo>
                    <a:pt x="1648" y="116"/>
                    <a:pt x="1640" y="132"/>
                    <a:pt x="1640" y="132"/>
                  </a:cubicBezTo>
                  <a:cubicBezTo>
                    <a:pt x="1639" y="132"/>
                    <a:pt x="1639" y="133"/>
                    <a:pt x="1639" y="133"/>
                  </a:cubicBezTo>
                  <a:cubicBezTo>
                    <a:pt x="1639" y="133"/>
                    <a:pt x="1638" y="138"/>
                    <a:pt x="1638" y="139"/>
                  </a:cubicBezTo>
                  <a:cubicBezTo>
                    <a:pt x="1638" y="139"/>
                    <a:pt x="1638" y="137"/>
                    <a:pt x="1638" y="137"/>
                  </a:cubicBezTo>
                  <a:cubicBezTo>
                    <a:pt x="1638" y="134"/>
                    <a:pt x="1635" y="131"/>
                    <a:pt x="1632" y="131"/>
                  </a:cubicBezTo>
                  <a:cubicBezTo>
                    <a:pt x="1632" y="131"/>
                    <a:pt x="1632" y="131"/>
                    <a:pt x="1632" y="131"/>
                  </a:cubicBezTo>
                  <a:cubicBezTo>
                    <a:pt x="1631" y="123"/>
                    <a:pt x="1625" y="90"/>
                    <a:pt x="1625" y="90"/>
                  </a:cubicBezTo>
                  <a:cubicBezTo>
                    <a:pt x="1625" y="87"/>
                    <a:pt x="1622" y="85"/>
                    <a:pt x="1619" y="85"/>
                  </a:cubicBezTo>
                  <a:cubicBezTo>
                    <a:pt x="1616" y="85"/>
                    <a:pt x="1614" y="87"/>
                    <a:pt x="1614" y="90"/>
                  </a:cubicBezTo>
                  <a:cubicBezTo>
                    <a:pt x="1614" y="90"/>
                    <a:pt x="1607" y="154"/>
                    <a:pt x="1607" y="159"/>
                  </a:cubicBezTo>
                  <a:cubicBezTo>
                    <a:pt x="1606" y="159"/>
                    <a:pt x="1604" y="160"/>
                    <a:pt x="1604" y="160"/>
                  </a:cubicBezTo>
                  <a:cubicBezTo>
                    <a:pt x="1603" y="161"/>
                    <a:pt x="1602" y="162"/>
                    <a:pt x="1602" y="164"/>
                  </a:cubicBezTo>
                  <a:cubicBezTo>
                    <a:pt x="1602" y="164"/>
                    <a:pt x="1597" y="191"/>
                    <a:pt x="1594" y="204"/>
                  </a:cubicBezTo>
                  <a:cubicBezTo>
                    <a:pt x="1593" y="203"/>
                    <a:pt x="1592" y="202"/>
                    <a:pt x="1590" y="202"/>
                  </a:cubicBezTo>
                  <a:cubicBezTo>
                    <a:pt x="1590" y="202"/>
                    <a:pt x="1590" y="202"/>
                    <a:pt x="1590" y="203"/>
                  </a:cubicBezTo>
                  <a:cubicBezTo>
                    <a:pt x="1589" y="192"/>
                    <a:pt x="1587" y="179"/>
                    <a:pt x="1587" y="179"/>
                  </a:cubicBezTo>
                  <a:cubicBezTo>
                    <a:pt x="1587" y="177"/>
                    <a:pt x="1585" y="175"/>
                    <a:pt x="1583" y="174"/>
                  </a:cubicBezTo>
                  <a:cubicBezTo>
                    <a:pt x="1580" y="174"/>
                    <a:pt x="1577" y="175"/>
                    <a:pt x="1576" y="178"/>
                  </a:cubicBezTo>
                  <a:cubicBezTo>
                    <a:pt x="1576" y="178"/>
                    <a:pt x="1570" y="196"/>
                    <a:pt x="1569" y="199"/>
                  </a:cubicBezTo>
                  <a:cubicBezTo>
                    <a:pt x="1567" y="198"/>
                    <a:pt x="1566" y="197"/>
                    <a:pt x="1564" y="197"/>
                  </a:cubicBezTo>
                  <a:cubicBezTo>
                    <a:pt x="1562" y="197"/>
                    <a:pt x="1560" y="199"/>
                    <a:pt x="1559" y="202"/>
                  </a:cubicBezTo>
                  <a:cubicBezTo>
                    <a:pt x="1559" y="202"/>
                    <a:pt x="1557" y="213"/>
                    <a:pt x="1556" y="222"/>
                  </a:cubicBezTo>
                  <a:cubicBezTo>
                    <a:pt x="1556" y="222"/>
                    <a:pt x="1555" y="222"/>
                    <a:pt x="1555" y="222"/>
                  </a:cubicBezTo>
                  <a:cubicBezTo>
                    <a:pt x="1553" y="223"/>
                    <a:pt x="1552" y="224"/>
                    <a:pt x="1551" y="226"/>
                  </a:cubicBezTo>
                  <a:cubicBezTo>
                    <a:pt x="1550" y="226"/>
                    <a:pt x="1549" y="225"/>
                    <a:pt x="1548" y="225"/>
                  </a:cubicBezTo>
                  <a:cubicBezTo>
                    <a:pt x="1545" y="226"/>
                    <a:pt x="1543" y="228"/>
                    <a:pt x="1543" y="231"/>
                  </a:cubicBezTo>
                  <a:cubicBezTo>
                    <a:pt x="1543" y="231"/>
                    <a:pt x="1536" y="307"/>
                    <a:pt x="1534" y="325"/>
                  </a:cubicBezTo>
                  <a:cubicBezTo>
                    <a:pt x="1534" y="325"/>
                    <a:pt x="1534" y="325"/>
                    <a:pt x="1534" y="325"/>
                  </a:cubicBezTo>
                  <a:cubicBezTo>
                    <a:pt x="1534" y="320"/>
                    <a:pt x="1519" y="5"/>
                    <a:pt x="1519" y="5"/>
                  </a:cubicBezTo>
                  <a:cubicBezTo>
                    <a:pt x="1519" y="2"/>
                    <a:pt x="1517" y="0"/>
                    <a:pt x="1514" y="0"/>
                  </a:cubicBezTo>
                  <a:cubicBezTo>
                    <a:pt x="1511" y="0"/>
                    <a:pt x="1508" y="2"/>
                    <a:pt x="1508" y="5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9" name="î$lïdê"/>
            <p:cNvGrpSpPr/>
            <p:nvPr/>
          </p:nvGrpSpPr>
          <p:grpSpPr>
            <a:xfrm>
              <a:off x="673100" y="3800892"/>
              <a:ext cx="2197499" cy="1227441"/>
              <a:chOff x="850179" y="3467799"/>
              <a:chExt cx="2358713" cy="1227441"/>
            </a:xfrm>
          </p:grpSpPr>
          <p:sp>
            <p:nvSpPr>
              <p:cNvPr id="28" name="iṩḷíďe"/>
              <p:cNvSpPr/>
              <p:nvPr/>
            </p:nvSpPr>
            <p:spPr bwMode="auto">
              <a:xfrm>
                <a:off x="850179" y="3891610"/>
                <a:ext cx="2358713" cy="8036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100" dirty="0" smtClean="0">
                    <a:cs typeface="+mn-ea"/>
                    <a:sym typeface="+mn-lt"/>
                  </a:rPr>
                  <a:t>点击这里输入您的标题，点击输入您的文字内容，点击输入您的文字内容，点击输入您的文字</a:t>
                </a:r>
                <a:endParaRPr lang="en-US" altLang="zh-CN" sz="1100" dirty="0">
                  <a:cs typeface="+mn-ea"/>
                  <a:sym typeface="+mn-lt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 dirty="0">
                    <a:cs typeface="+mn-ea"/>
                    <a:sym typeface="+mn-lt"/>
                  </a:rPr>
                  <a:t>……</a:t>
                </a:r>
              </a:p>
            </p:txBody>
          </p:sp>
          <p:sp>
            <p:nvSpPr>
              <p:cNvPr id="29" name="îṧḷïḋé"/>
              <p:cNvSpPr/>
              <p:nvPr/>
            </p:nvSpPr>
            <p:spPr bwMode="auto">
              <a:xfrm>
                <a:off x="850179" y="3467799"/>
                <a:ext cx="2358713" cy="4238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 i="1" dirty="0">
                    <a:cs typeface="+mn-ea"/>
                    <a:sym typeface="+mn-lt"/>
                  </a:rPr>
                  <a:t>01</a:t>
                </a:r>
                <a:r>
                  <a:rPr lang="en-US" altLang="zh-CN" b="1" i="1" dirty="0" smtClean="0">
                    <a:cs typeface="+mn-ea"/>
                    <a:sym typeface="+mn-lt"/>
                  </a:rPr>
                  <a:t>.</a:t>
                </a:r>
                <a:r>
                  <a:rPr lang="zh-CN" altLang="en-US" b="1" i="1" dirty="0" smtClean="0">
                    <a:cs typeface="+mn-ea"/>
                    <a:sym typeface="+mn-lt"/>
                  </a:rPr>
                  <a:t>输入标题</a:t>
                </a:r>
                <a:endParaRPr lang="en-US" altLang="zh-CN" b="1" i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ïŝļïde"/>
            <p:cNvGrpSpPr/>
            <p:nvPr/>
          </p:nvGrpSpPr>
          <p:grpSpPr>
            <a:xfrm>
              <a:off x="3563805" y="2815279"/>
              <a:ext cx="2197499" cy="1227441"/>
              <a:chOff x="850179" y="3467799"/>
              <a:chExt cx="2358713" cy="1227441"/>
            </a:xfrm>
          </p:grpSpPr>
          <p:sp>
            <p:nvSpPr>
              <p:cNvPr id="26" name="îŝliďè"/>
              <p:cNvSpPr/>
              <p:nvPr/>
            </p:nvSpPr>
            <p:spPr bwMode="auto">
              <a:xfrm>
                <a:off x="850179" y="3891610"/>
                <a:ext cx="2358713" cy="8036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100" dirty="0" smtClean="0">
                    <a:cs typeface="+mn-ea"/>
                    <a:sym typeface="+mn-lt"/>
                  </a:rPr>
                  <a:t>点击这里输入您的标题，点击输入您的文字内容，点击输入您的文字内容，点击输入您的文字</a:t>
                </a:r>
                <a:endParaRPr lang="en-US" altLang="zh-CN" sz="1100" dirty="0">
                  <a:cs typeface="+mn-ea"/>
                  <a:sym typeface="+mn-lt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 dirty="0">
                    <a:cs typeface="+mn-ea"/>
                    <a:sym typeface="+mn-lt"/>
                  </a:rPr>
                  <a:t>……</a:t>
                </a:r>
              </a:p>
            </p:txBody>
          </p:sp>
          <p:sp>
            <p:nvSpPr>
              <p:cNvPr id="27" name="í$ļîdé"/>
              <p:cNvSpPr/>
              <p:nvPr/>
            </p:nvSpPr>
            <p:spPr bwMode="auto">
              <a:xfrm>
                <a:off x="850179" y="3467799"/>
                <a:ext cx="2358713" cy="4238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 i="1" dirty="0">
                    <a:cs typeface="+mn-ea"/>
                    <a:sym typeface="+mn-lt"/>
                  </a:rPr>
                  <a:t>02</a:t>
                </a:r>
                <a:r>
                  <a:rPr lang="en-US" altLang="zh-CN" b="1" i="1" dirty="0" smtClean="0">
                    <a:cs typeface="+mn-ea"/>
                    <a:sym typeface="+mn-lt"/>
                  </a:rPr>
                  <a:t>.</a:t>
                </a:r>
                <a:r>
                  <a:rPr lang="zh-CN" altLang="en-US" b="1" i="1" dirty="0" smtClean="0">
                    <a:cs typeface="+mn-ea"/>
                    <a:sym typeface="+mn-lt"/>
                  </a:rPr>
                  <a:t>输入标题</a:t>
                </a:r>
                <a:endParaRPr lang="en-US" altLang="zh-CN" b="1" i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i$1ïḋe"/>
            <p:cNvGrpSpPr/>
            <p:nvPr/>
          </p:nvGrpSpPr>
          <p:grpSpPr>
            <a:xfrm>
              <a:off x="6830616" y="2187575"/>
              <a:ext cx="2197499" cy="1227441"/>
              <a:chOff x="850179" y="3467799"/>
              <a:chExt cx="2358713" cy="1227441"/>
            </a:xfrm>
          </p:grpSpPr>
          <p:sp>
            <p:nvSpPr>
              <p:cNvPr id="24" name="iSľîḑè"/>
              <p:cNvSpPr/>
              <p:nvPr/>
            </p:nvSpPr>
            <p:spPr bwMode="auto">
              <a:xfrm>
                <a:off x="850179" y="3891610"/>
                <a:ext cx="2358713" cy="8036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100" dirty="0" smtClean="0">
                    <a:cs typeface="+mn-ea"/>
                    <a:sym typeface="+mn-lt"/>
                  </a:rPr>
                  <a:t>点击这里输入您的标题，点击输入您的文字内容，点击输入您的文字内容，点击输入您的文字</a:t>
                </a:r>
                <a:endParaRPr lang="en-US" altLang="zh-CN" sz="1100" dirty="0">
                  <a:cs typeface="+mn-ea"/>
                  <a:sym typeface="+mn-lt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 dirty="0">
                    <a:cs typeface="+mn-ea"/>
                    <a:sym typeface="+mn-lt"/>
                  </a:rPr>
                  <a:t>……</a:t>
                </a:r>
              </a:p>
            </p:txBody>
          </p:sp>
          <p:sp>
            <p:nvSpPr>
              <p:cNvPr id="25" name="í$ḷïḓè"/>
              <p:cNvSpPr/>
              <p:nvPr/>
            </p:nvSpPr>
            <p:spPr bwMode="auto">
              <a:xfrm>
                <a:off x="850179" y="3467799"/>
                <a:ext cx="2358713" cy="4238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 i="1" dirty="0">
                    <a:cs typeface="+mn-ea"/>
                    <a:sym typeface="+mn-lt"/>
                  </a:rPr>
                  <a:t>03</a:t>
                </a:r>
                <a:r>
                  <a:rPr lang="en-US" altLang="zh-CN" b="1" i="1" dirty="0" smtClean="0">
                    <a:cs typeface="+mn-ea"/>
                    <a:sym typeface="+mn-lt"/>
                  </a:rPr>
                  <a:t>.</a:t>
                </a:r>
                <a:r>
                  <a:rPr lang="zh-CN" altLang="en-US" b="1" i="1" dirty="0" smtClean="0">
                    <a:cs typeface="+mn-ea"/>
                    <a:sym typeface="+mn-lt"/>
                  </a:rPr>
                  <a:t>输入标题</a:t>
                </a:r>
                <a:endParaRPr lang="en-US" altLang="zh-CN" b="1" i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îṧ1ïde"/>
            <p:cNvGrpSpPr/>
            <p:nvPr/>
          </p:nvGrpSpPr>
          <p:grpSpPr>
            <a:xfrm>
              <a:off x="9091217" y="1130300"/>
              <a:ext cx="2197499" cy="1227441"/>
              <a:chOff x="850179" y="3467799"/>
              <a:chExt cx="2358713" cy="1227441"/>
            </a:xfrm>
          </p:grpSpPr>
          <p:sp>
            <p:nvSpPr>
              <p:cNvPr id="22" name="í$ḷïḋê"/>
              <p:cNvSpPr/>
              <p:nvPr/>
            </p:nvSpPr>
            <p:spPr bwMode="auto">
              <a:xfrm>
                <a:off x="850179" y="3891610"/>
                <a:ext cx="2358713" cy="8036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100" dirty="0" smtClean="0">
                    <a:cs typeface="+mn-ea"/>
                    <a:sym typeface="+mn-lt"/>
                  </a:rPr>
                  <a:t>点击这里输入您的标题，点击输入您的文字内容，点击输入您的文字内容，点击输入您的文字</a:t>
                </a:r>
                <a:endParaRPr lang="en-US" altLang="zh-CN" sz="1100" dirty="0">
                  <a:cs typeface="+mn-ea"/>
                  <a:sym typeface="+mn-lt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 dirty="0">
                    <a:cs typeface="+mn-ea"/>
                    <a:sym typeface="+mn-lt"/>
                  </a:rPr>
                  <a:t>……</a:t>
                </a:r>
              </a:p>
            </p:txBody>
          </p:sp>
          <p:sp>
            <p:nvSpPr>
              <p:cNvPr id="23" name="iṥḻïḓè"/>
              <p:cNvSpPr/>
              <p:nvPr/>
            </p:nvSpPr>
            <p:spPr bwMode="auto">
              <a:xfrm>
                <a:off x="850179" y="3467799"/>
                <a:ext cx="2358713" cy="4238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 i="1" dirty="0">
                    <a:cs typeface="+mn-ea"/>
                    <a:sym typeface="+mn-lt"/>
                  </a:rPr>
                  <a:t>04</a:t>
                </a:r>
                <a:r>
                  <a:rPr lang="en-US" altLang="zh-CN" b="1" i="1" dirty="0" smtClean="0">
                    <a:cs typeface="+mn-ea"/>
                    <a:sym typeface="+mn-lt"/>
                  </a:rPr>
                  <a:t>.</a:t>
                </a:r>
                <a:r>
                  <a:rPr lang="zh-CN" altLang="en-US" b="1" i="1" dirty="0" smtClean="0">
                    <a:cs typeface="+mn-ea"/>
                    <a:sym typeface="+mn-lt"/>
                  </a:rPr>
                  <a:t>输入标题</a:t>
                </a:r>
                <a:endParaRPr lang="en-US" altLang="zh-CN" b="1" i="1" dirty="0">
                  <a:cs typeface="+mn-ea"/>
                  <a:sym typeface="+mn-lt"/>
                </a:endParaRPr>
              </a:p>
            </p:txBody>
          </p:sp>
        </p:grpSp>
        <p:cxnSp>
          <p:nvCxnSpPr>
            <p:cNvPr id="13" name="直接连接符 12"/>
            <p:cNvCxnSpPr/>
            <p:nvPr/>
          </p:nvCxnSpPr>
          <p:spPr>
            <a:xfrm>
              <a:off x="1771849" y="5219700"/>
              <a:ext cx="0" cy="78105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4662555" y="4152900"/>
              <a:ext cx="0" cy="1375966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0291566" y="2447088"/>
              <a:ext cx="0" cy="7920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7929366" y="3479632"/>
              <a:ext cx="0" cy="2438568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îšļîḑê"/>
            <p:cNvSpPr txBox="1"/>
            <p:nvPr/>
          </p:nvSpPr>
          <p:spPr>
            <a:xfrm>
              <a:off x="673099" y="1130300"/>
              <a:ext cx="4688283" cy="131678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marL="0" marR="0" lvl="0" indent="0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Unified fonts make reading more fluent.</a:t>
              </a:r>
            </a:p>
          </p:txBody>
        </p:sp>
        <p:sp>
          <p:nvSpPr>
            <p:cNvPr id="18" name="ïṩľiḋê"/>
            <p:cNvSpPr/>
            <p:nvPr/>
          </p:nvSpPr>
          <p:spPr bwMode="auto">
            <a:xfrm>
              <a:off x="1124348" y="5528865"/>
              <a:ext cx="1295002" cy="32574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en-US" altLang="zh-CN" sz="1100" b="1" i="1" dirty="0">
                  <a:cs typeface="+mn-ea"/>
                  <a:sym typeface="+mn-lt"/>
                </a:rPr>
                <a:t>2017/06/03</a:t>
              </a:r>
            </a:p>
          </p:txBody>
        </p:sp>
        <p:sp>
          <p:nvSpPr>
            <p:cNvPr id="19" name="îS1íḑe"/>
            <p:cNvSpPr/>
            <p:nvPr/>
          </p:nvSpPr>
          <p:spPr bwMode="auto">
            <a:xfrm>
              <a:off x="4015053" y="4833633"/>
              <a:ext cx="1295002" cy="32574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en-US" altLang="zh-CN" sz="1100" b="1" i="1" dirty="0">
                  <a:cs typeface="+mn-ea"/>
                  <a:sym typeface="+mn-lt"/>
                </a:rPr>
                <a:t>2017/12/28</a:t>
              </a:r>
            </a:p>
          </p:txBody>
        </p:sp>
        <p:sp>
          <p:nvSpPr>
            <p:cNvPr id="20" name="ïṧḻïḓé"/>
            <p:cNvSpPr/>
            <p:nvPr/>
          </p:nvSpPr>
          <p:spPr bwMode="auto">
            <a:xfrm>
              <a:off x="7281864" y="4340201"/>
              <a:ext cx="1295002" cy="32574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en-US" altLang="zh-CN" sz="1100" b="1" i="1" dirty="0">
                  <a:cs typeface="+mn-ea"/>
                  <a:sym typeface="+mn-lt"/>
                </a:rPr>
                <a:t>2018/03/01</a:t>
              </a:r>
            </a:p>
          </p:txBody>
        </p:sp>
        <p:sp>
          <p:nvSpPr>
            <p:cNvPr id="21" name="íṡ1ïḍè"/>
            <p:cNvSpPr/>
            <p:nvPr/>
          </p:nvSpPr>
          <p:spPr bwMode="auto">
            <a:xfrm>
              <a:off x="9644065" y="2678059"/>
              <a:ext cx="1295002" cy="32574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10000"/>
                </a:lnSpc>
                <a:spcBef>
                  <a:spcPct val="0"/>
                </a:spcBef>
              </a:pPr>
              <a:r>
                <a:rPr lang="en-US" altLang="zh-CN" sz="1100" b="1" i="1" dirty="0">
                  <a:cs typeface="+mn-ea"/>
                  <a:sym typeface="+mn-lt"/>
                </a:rPr>
                <a:t>2018/10/16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-59055" y="-198120"/>
            <a:ext cx="12123420" cy="7254240"/>
            <a:chOff x="-1" y="0"/>
            <a:chExt cx="11647057" cy="7254240"/>
          </a:xfrm>
        </p:grpSpPr>
        <p:sp>
          <p:nvSpPr>
            <p:cNvPr id="3" name="任意多边形 2"/>
            <p:cNvSpPr/>
            <p:nvPr/>
          </p:nvSpPr>
          <p:spPr>
            <a:xfrm rot="10800000" flipH="1" flipV="1">
              <a:off x="-1" y="0"/>
              <a:ext cx="7254240" cy="7254240"/>
            </a:xfrm>
            <a:custGeom>
              <a:avLst/>
              <a:gdLst>
                <a:gd name="connsiteX0" fmla="*/ 7254240 w 7254240"/>
                <a:gd name="connsiteY0" fmla="*/ 7037273 h 7254240"/>
                <a:gd name="connsiteX1" fmla="*/ 7254240 w 7254240"/>
                <a:gd name="connsiteY1" fmla="*/ 7055881 h 7254240"/>
                <a:gd name="connsiteX2" fmla="*/ 6800850 w 7254240"/>
                <a:gd name="connsiteY2" fmla="*/ 7055881 h 7254240"/>
                <a:gd name="connsiteX3" fmla="*/ 6800851 w 7254240"/>
                <a:gd name="connsiteY3" fmla="*/ 0 h 7254240"/>
                <a:gd name="connsiteX4" fmla="*/ 6857525 w 7254240"/>
                <a:gd name="connsiteY4" fmla="*/ 0 h 7254240"/>
                <a:gd name="connsiteX5" fmla="*/ 6857525 w 7254240"/>
                <a:gd name="connsiteY5" fmla="*/ 2326 h 7254240"/>
                <a:gd name="connsiteX6" fmla="*/ 1 w 7254240"/>
                <a:gd name="connsiteY6" fmla="*/ 0 h 7254240"/>
                <a:gd name="connsiteX7" fmla="*/ 6800851 w 7254240"/>
                <a:gd name="connsiteY7" fmla="*/ 0 h 7254240"/>
                <a:gd name="connsiteX8" fmla="*/ 984582 w 7254240"/>
                <a:gd name="connsiteY8" fmla="*/ 3274361 h 7254240"/>
                <a:gd name="connsiteX9" fmla="*/ 838777 w 7254240"/>
                <a:gd name="connsiteY9" fmla="*/ 3527941 h 7254240"/>
                <a:gd name="connsiteX10" fmla="*/ 984582 w 7254240"/>
                <a:gd name="connsiteY10" fmla="*/ 3781520 h 7254240"/>
                <a:gd name="connsiteX11" fmla="*/ 6800850 w 7254240"/>
                <a:gd name="connsiteY11" fmla="*/ 7055881 h 7254240"/>
                <a:gd name="connsiteX12" fmla="*/ 10468 w 7254240"/>
                <a:gd name="connsiteY12" fmla="*/ 7055881 h 7254240"/>
                <a:gd name="connsiteX13" fmla="*/ 18610 w 7254240"/>
                <a:gd name="connsiteY13" fmla="*/ 7254240 h 7254240"/>
                <a:gd name="connsiteX14" fmla="*/ 1 w 7254240"/>
                <a:gd name="connsiteY14" fmla="*/ 7254240 h 7254240"/>
                <a:gd name="connsiteX15" fmla="*/ 1 w 7254240"/>
                <a:gd name="connsiteY15" fmla="*/ 7055881 h 7254240"/>
                <a:gd name="connsiteX16" fmla="*/ 0 w 7254240"/>
                <a:gd name="connsiteY16" fmla="*/ 7055881 h 7254240"/>
                <a:gd name="connsiteX17" fmla="*/ 0 w 7254240"/>
                <a:gd name="connsiteY17" fmla="*/ 255031 h 7254240"/>
                <a:gd name="connsiteX18" fmla="*/ 1 w 7254240"/>
                <a:gd name="connsiteY18" fmla="*/ 255069 h 7254240"/>
                <a:gd name="connsiteX19" fmla="*/ 1 w 7254240"/>
                <a:gd name="connsiteY19" fmla="*/ 255007 h 7254240"/>
                <a:gd name="connsiteX20" fmla="*/ 0 w 7254240"/>
                <a:gd name="connsiteY20" fmla="*/ 255031 h 7254240"/>
                <a:gd name="connsiteX21" fmla="*/ 0 w 7254240"/>
                <a:gd name="connsiteY21" fmla="*/ 198357 h 7254240"/>
                <a:gd name="connsiteX22" fmla="*/ 1 w 7254240"/>
                <a:gd name="connsiteY22" fmla="*/ 198357 h 725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254240" h="7254240">
                  <a:moveTo>
                    <a:pt x="7254240" y="7037273"/>
                  </a:moveTo>
                  <a:lnTo>
                    <a:pt x="7254240" y="7055881"/>
                  </a:lnTo>
                  <a:lnTo>
                    <a:pt x="6800850" y="7055881"/>
                  </a:lnTo>
                  <a:close/>
                  <a:moveTo>
                    <a:pt x="6800851" y="0"/>
                  </a:moveTo>
                  <a:lnTo>
                    <a:pt x="6857525" y="0"/>
                  </a:lnTo>
                  <a:lnTo>
                    <a:pt x="6857525" y="2326"/>
                  </a:lnTo>
                  <a:close/>
                  <a:moveTo>
                    <a:pt x="1" y="0"/>
                  </a:moveTo>
                  <a:lnTo>
                    <a:pt x="6800851" y="0"/>
                  </a:lnTo>
                  <a:cubicBezTo>
                    <a:pt x="4335971" y="0"/>
                    <a:pt x="2177364" y="1311304"/>
                    <a:pt x="984582" y="3274361"/>
                  </a:cubicBezTo>
                  <a:lnTo>
                    <a:pt x="838777" y="3527941"/>
                  </a:lnTo>
                  <a:lnTo>
                    <a:pt x="984582" y="3781520"/>
                  </a:lnTo>
                  <a:cubicBezTo>
                    <a:pt x="2177363" y="5744577"/>
                    <a:pt x="4335970" y="7055881"/>
                    <a:pt x="6800850" y="7055881"/>
                  </a:cubicBezTo>
                  <a:lnTo>
                    <a:pt x="10468" y="7055881"/>
                  </a:lnTo>
                  <a:lnTo>
                    <a:pt x="18610" y="7254240"/>
                  </a:lnTo>
                  <a:lnTo>
                    <a:pt x="1" y="7254240"/>
                  </a:lnTo>
                  <a:lnTo>
                    <a:pt x="1" y="7055881"/>
                  </a:lnTo>
                  <a:lnTo>
                    <a:pt x="0" y="7055881"/>
                  </a:lnTo>
                  <a:lnTo>
                    <a:pt x="0" y="255031"/>
                  </a:lnTo>
                  <a:lnTo>
                    <a:pt x="1" y="255069"/>
                  </a:lnTo>
                  <a:lnTo>
                    <a:pt x="1" y="255007"/>
                  </a:lnTo>
                  <a:lnTo>
                    <a:pt x="0" y="255031"/>
                  </a:lnTo>
                  <a:lnTo>
                    <a:pt x="0" y="198357"/>
                  </a:lnTo>
                  <a:lnTo>
                    <a:pt x="1" y="198357"/>
                  </a:lnTo>
                  <a:close/>
                </a:path>
              </a:pathLst>
            </a:custGeom>
            <a:solidFill>
              <a:schemeClr val="accent2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4544056" y="1225847"/>
              <a:ext cx="7103000" cy="4396800"/>
              <a:chOff x="4645654" y="1225847"/>
              <a:chExt cx="7103000" cy="4396800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5274298" y="1225847"/>
                <a:ext cx="6322634" cy="829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800" b="1" spc="300" dirty="0" smtClean="0">
                    <a:cs typeface="+mn-ea"/>
                    <a:sym typeface="+mn-lt"/>
                  </a:rPr>
                  <a:t>C O N T E N T S</a:t>
                </a:r>
                <a:endParaRPr lang="zh-CN" altLang="en-US" sz="4800" b="1" spc="300" dirty="0">
                  <a:cs typeface="+mn-ea"/>
                  <a:sym typeface="+mn-lt"/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4645654" y="2382240"/>
                <a:ext cx="7103000" cy="3240407"/>
                <a:chOff x="4442454" y="2382240"/>
                <a:chExt cx="7103000" cy="3240407"/>
              </a:xfrm>
            </p:grpSpPr>
            <p:grpSp>
              <p:nvGrpSpPr>
                <p:cNvPr id="16" name="组合 15"/>
                <p:cNvGrpSpPr/>
                <p:nvPr/>
              </p:nvGrpSpPr>
              <p:grpSpPr>
                <a:xfrm>
                  <a:off x="4442457" y="2382240"/>
                  <a:ext cx="3288377" cy="1045847"/>
                  <a:chOff x="4516840" y="2936238"/>
                  <a:chExt cx="3657299" cy="1045847"/>
                </a:xfrm>
              </p:grpSpPr>
              <p:sp>
                <p:nvSpPr>
                  <p:cNvPr id="26" name="文本框 25"/>
                  <p:cNvSpPr txBox="1"/>
                  <p:nvPr/>
                </p:nvSpPr>
                <p:spPr>
                  <a:xfrm>
                    <a:off x="4516840" y="2936238"/>
                    <a:ext cx="3657299" cy="4603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2400" b="1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关 于 我 们</a:t>
                    </a:r>
                    <a:endParaRPr lang="zh-CN" altLang="en-US" sz="2400" b="1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7" name="文本框 26"/>
                  <p:cNvSpPr txBox="1"/>
                  <p:nvPr/>
                </p:nvSpPr>
                <p:spPr>
                  <a:xfrm>
                    <a:off x="4516841" y="3429000"/>
                    <a:ext cx="3657295" cy="55308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r>
                      <a:rPr lang="zh-CN" altLang="en-US" sz="10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点击输入您的文字内容，点击输入您的文字内容，点击输入您的文字</a:t>
                    </a:r>
                  </a:p>
                </p:txBody>
              </p:sp>
            </p:grpSp>
            <p:grpSp>
              <p:nvGrpSpPr>
                <p:cNvPr id="17" name="组合 16"/>
                <p:cNvGrpSpPr/>
                <p:nvPr/>
              </p:nvGrpSpPr>
              <p:grpSpPr>
                <a:xfrm>
                  <a:off x="8252461" y="2382240"/>
                  <a:ext cx="3292993" cy="1045847"/>
                  <a:chOff x="4064854" y="2936238"/>
                  <a:chExt cx="3662433" cy="1045847"/>
                </a:xfrm>
              </p:grpSpPr>
              <p:sp>
                <p:nvSpPr>
                  <p:cNvPr id="24" name="文本框 23"/>
                  <p:cNvSpPr txBox="1"/>
                  <p:nvPr/>
                </p:nvSpPr>
                <p:spPr>
                  <a:xfrm>
                    <a:off x="4064854" y="2936238"/>
                    <a:ext cx="3662433" cy="4603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2400" b="1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公 司 介 绍</a:t>
                    </a:r>
                    <a:endParaRPr lang="zh-CN" altLang="en-US" sz="2400" b="1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5" name="文本框 24"/>
                  <p:cNvSpPr txBox="1"/>
                  <p:nvPr/>
                </p:nvSpPr>
                <p:spPr>
                  <a:xfrm>
                    <a:off x="4064854" y="3429000"/>
                    <a:ext cx="3662433" cy="55308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r>
                      <a:rPr lang="zh-CN" altLang="en-US" sz="10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点击输入您的文字内容，点击输入您的文字内容，点击输入您的文字</a:t>
                    </a:r>
                  </a:p>
                </p:txBody>
              </p:sp>
            </p:grpSp>
            <p:grpSp>
              <p:nvGrpSpPr>
                <p:cNvPr id="18" name="组合 17"/>
                <p:cNvGrpSpPr/>
                <p:nvPr/>
              </p:nvGrpSpPr>
              <p:grpSpPr>
                <a:xfrm>
                  <a:off x="4442454" y="4576800"/>
                  <a:ext cx="3288377" cy="1045847"/>
                  <a:chOff x="4516840" y="2936238"/>
                  <a:chExt cx="3657299" cy="1045847"/>
                </a:xfrm>
              </p:grpSpPr>
              <p:sp>
                <p:nvSpPr>
                  <p:cNvPr id="22" name="文本框 21"/>
                  <p:cNvSpPr txBox="1"/>
                  <p:nvPr/>
                </p:nvSpPr>
                <p:spPr>
                  <a:xfrm>
                    <a:off x="4516840" y="2936238"/>
                    <a:ext cx="3657299" cy="4603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2400" b="1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产 品 介 绍</a:t>
                    </a:r>
                    <a:endParaRPr lang="zh-CN" altLang="en-US" sz="2400" b="1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3" name="文本框 22"/>
                  <p:cNvSpPr txBox="1"/>
                  <p:nvPr/>
                </p:nvSpPr>
                <p:spPr>
                  <a:xfrm>
                    <a:off x="4516841" y="3429000"/>
                    <a:ext cx="3657295" cy="55308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r>
                      <a:rPr lang="zh-CN" altLang="en-US" sz="10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点击输入您的文字内容，点击输入您的文字内容，点击输入您的文字</a:t>
                    </a:r>
                  </a:p>
                </p:txBody>
              </p:sp>
            </p:grpSp>
            <p:grpSp>
              <p:nvGrpSpPr>
                <p:cNvPr id="19" name="组合 18"/>
                <p:cNvGrpSpPr/>
                <p:nvPr/>
              </p:nvGrpSpPr>
              <p:grpSpPr>
                <a:xfrm>
                  <a:off x="8252461" y="4576800"/>
                  <a:ext cx="3292993" cy="1045847"/>
                  <a:chOff x="4064854" y="2936238"/>
                  <a:chExt cx="3662433" cy="1045847"/>
                </a:xfrm>
              </p:grpSpPr>
              <p:sp>
                <p:nvSpPr>
                  <p:cNvPr id="20" name="文本框 19"/>
                  <p:cNvSpPr txBox="1"/>
                  <p:nvPr/>
                </p:nvSpPr>
                <p:spPr>
                  <a:xfrm>
                    <a:off x="4064854" y="2936238"/>
                    <a:ext cx="3662433" cy="4603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2400" b="1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产 品 运 营</a:t>
                    </a:r>
                    <a:endParaRPr lang="zh-CN" altLang="en-US" sz="2400" b="1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1" name="文本框 20"/>
                  <p:cNvSpPr txBox="1"/>
                  <p:nvPr/>
                </p:nvSpPr>
                <p:spPr>
                  <a:xfrm>
                    <a:off x="4064854" y="3429000"/>
                    <a:ext cx="3662433" cy="55308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r>
                      <a:rPr lang="zh-CN" altLang="en-US" sz="10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+mn-ea"/>
                        <a:sym typeface="+mn-lt"/>
                      </a:rPr>
                      <a:t>点击输入您的文字内容，点击输入您的文字内容，点击输入您的文字</a:t>
                    </a:r>
                  </a:p>
                </p:txBody>
              </p:sp>
            </p:grpSp>
          </p:grpSp>
        </p:grp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10" y="1857672"/>
            <a:ext cx="2998844" cy="3013770"/>
          </a:xfrm>
          <a:prstGeom prst="ellipse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3100705" y="2075180"/>
            <a:ext cx="893445" cy="806450"/>
            <a:chOff x="11373835" y="2037721"/>
            <a:chExt cx="552395" cy="498797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9" name="Freeform 5"/>
            <p:cNvSpPr/>
            <p:nvPr/>
          </p:nvSpPr>
          <p:spPr bwMode="auto">
            <a:xfrm flipH="1" flipV="1">
              <a:off x="11704178" y="2037721"/>
              <a:ext cx="222052" cy="498796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6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6" y="197"/>
                    <a:pt x="106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 6"/>
            <p:cNvSpPr/>
            <p:nvPr/>
          </p:nvSpPr>
          <p:spPr bwMode="auto">
            <a:xfrm flipH="1" flipV="1">
              <a:off x="11373835" y="2037721"/>
              <a:ext cx="222053" cy="498797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7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7" y="197"/>
                    <a:pt x="107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18486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0"/>
            <a:ext cx="12192000" cy="6143624"/>
            <a:chOff x="0" y="0"/>
            <a:chExt cx="12192000" cy="6143624"/>
          </a:xfrm>
        </p:grpSpPr>
        <p:sp>
          <p:nvSpPr>
            <p:cNvPr id="8" name="ïṩļîḑê"/>
            <p:cNvSpPr/>
            <p:nvPr/>
          </p:nvSpPr>
          <p:spPr bwMode="auto">
            <a:xfrm>
              <a:off x="0" y="0"/>
              <a:ext cx="12192000" cy="3460293"/>
            </a:xfrm>
            <a:prstGeom prst="rect">
              <a:avLst/>
            </a:prstGeom>
            <a:blipFill dpi="0" rotWithShape="1">
              <a:blip r:embed="rId4"/>
              <a:srcRect/>
              <a:tile tx="3810000" ty="3175000" sx="100000" sy="100000" flip="none" algn="l"/>
            </a:blip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9" name="iSlïḓê"/>
            <p:cNvSpPr/>
            <p:nvPr/>
          </p:nvSpPr>
          <p:spPr>
            <a:xfrm>
              <a:off x="5781000" y="3136392"/>
              <a:ext cx="5739488" cy="640080"/>
            </a:xfrm>
            <a:prstGeom prst="homePlate">
              <a:avLst>
                <a:gd name="adj" fmla="val 33125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>
                <a:lnSpc>
                  <a:spcPct val="90000"/>
                </a:lnSpc>
              </a:pPr>
              <a:r>
                <a:rPr lang="zh-CN" altLang="en-US" sz="1800" dirty="0" smtClean="0">
                  <a:cs typeface="+mn-ea"/>
                  <a:sym typeface="+mn-lt"/>
                </a:rPr>
                <a:t>输入标题</a:t>
              </a:r>
              <a:endParaRPr lang="en-US" sz="1800" dirty="0">
                <a:cs typeface="+mn-ea"/>
                <a:sym typeface="+mn-lt"/>
              </a:endParaRPr>
            </a:p>
          </p:txBody>
        </p:sp>
        <p:sp>
          <p:nvSpPr>
            <p:cNvPr id="10" name="îś1íḋe"/>
            <p:cNvSpPr/>
            <p:nvPr/>
          </p:nvSpPr>
          <p:spPr bwMode="auto">
            <a:xfrm>
              <a:off x="669926" y="0"/>
              <a:ext cx="4796074" cy="3460293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 w="38100"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1" name="îṣḷïḓé"/>
            <p:cNvSpPr txBox="1"/>
            <p:nvPr/>
          </p:nvSpPr>
          <p:spPr>
            <a:xfrm>
              <a:off x="671100" y="2124000"/>
              <a:ext cx="4659393" cy="1224136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 fontScale="77500" lnSpcReduction="2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>
                  <a:solidFill>
                    <a:schemeClr val="bg1"/>
                  </a:solidFill>
                  <a:cs typeface="+mn-ea"/>
                  <a:sym typeface="+mn-lt"/>
                </a:rPr>
                <a:t>Unified fonts make reading more fluent.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700" b="1">
                  <a:solidFill>
                    <a:schemeClr val="bg1"/>
                  </a:solidFill>
                  <a:cs typeface="+mn-ea"/>
                  <a:sym typeface="+mn-lt"/>
                </a:rPr>
                <a:t>Theme color makes PPT more convenient to change.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400">
                  <a:solidFill>
                    <a:schemeClr val="bg1"/>
                  </a:solidFill>
                  <a:cs typeface="+mn-ea"/>
                  <a:sym typeface="+mn-lt"/>
                </a:rPr>
                <a:t>Adjust the spacing to adapt to Chinese typesetting, use the reference line in PPT.</a:t>
              </a:r>
              <a:endParaRPr lang="en-US" altLang="zh-CN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5821680" y="4014000"/>
              <a:ext cx="0" cy="2129624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ïṧ1iďé"/>
            <p:cNvSpPr txBox="1"/>
            <p:nvPr/>
          </p:nvSpPr>
          <p:spPr>
            <a:xfrm>
              <a:off x="5916002" y="4148999"/>
              <a:ext cx="5612094" cy="199462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10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1000" dirty="0" err="1">
                  <a:cs typeface="+mn-ea"/>
                  <a:sym typeface="+mn-lt"/>
                </a:rPr>
                <a:t>iSlide</a:t>
              </a:r>
              <a:r>
                <a:rPr lang="en-US" altLang="zh-CN" sz="10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zh-CN" sz="10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cs typeface="+mn-ea"/>
                  <a:sym typeface="+mn-lt"/>
                </a:rPr>
                <a:t>Unified fonts make reading more fluent.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cs typeface="+mn-ea"/>
                  <a:sym typeface="+mn-lt"/>
                </a:rPr>
                <a:t>Theme color makes PPT more convenient to change.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cs typeface="+mn-ea"/>
                  <a:sym typeface="+mn-lt"/>
                </a:rPr>
                <a:t>Adjust the spacing to adapt to Chinese typesetting, use the reference line in PPT.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tile tx="133350" ty="177800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53962" y="1316355"/>
            <a:ext cx="11152593" cy="5132896"/>
            <a:chOff x="667928" y="1316513"/>
            <a:chExt cx="9939112" cy="4147640"/>
          </a:xfrm>
        </p:grpSpPr>
        <p:grpSp>
          <p:nvGrpSpPr>
            <p:cNvPr id="8" name="组合 7"/>
            <p:cNvGrpSpPr/>
            <p:nvPr/>
          </p:nvGrpSpPr>
          <p:grpSpPr>
            <a:xfrm>
              <a:off x="667928" y="1316513"/>
              <a:ext cx="9939112" cy="4147640"/>
              <a:chOff x="830488" y="1397793"/>
              <a:chExt cx="9939112" cy="414764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830488" y="1397793"/>
                <a:ext cx="9939112" cy="4062413"/>
                <a:chOff x="789848" y="1397793"/>
                <a:chExt cx="9939112" cy="4062413"/>
              </a:xfrm>
            </p:grpSpPr>
            <p:sp>
              <p:nvSpPr>
                <p:cNvPr id="14" name="椭圆 13"/>
                <p:cNvSpPr/>
                <p:nvPr/>
              </p:nvSpPr>
              <p:spPr>
                <a:xfrm>
                  <a:off x="2006490" y="1397793"/>
                  <a:ext cx="4089510" cy="406241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" name="文本框 1"/>
                <p:cNvSpPr txBox="1"/>
                <p:nvPr/>
              </p:nvSpPr>
              <p:spPr>
                <a:xfrm>
                  <a:off x="789848" y="2105375"/>
                  <a:ext cx="3863450" cy="2138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6600" dirty="0" smtClean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04</a:t>
                  </a:r>
                  <a:endParaRPr lang="zh-CN" altLang="en-US" sz="166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cxnSp>
              <p:nvCxnSpPr>
                <p:cNvPr id="4" name="直接连接符 3"/>
                <p:cNvCxnSpPr/>
                <p:nvPr/>
              </p:nvCxnSpPr>
              <p:spPr>
                <a:xfrm>
                  <a:off x="4653825" y="1992720"/>
                  <a:ext cx="0" cy="2872559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" name="组合 16"/>
                <p:cNvGrpSpPr/>
                <p:nvPr/>
              </p:nvGrpSpPr>
              <p:grpSpPr>
                <a:xfrm>
                  <a:off x="5034390" y="2090915"/>
                  <a:ext cx="5694570" cy="2795392"/>
                  <a:chOff x="1320800" y="1732300"/>
                  <a:chExt cx="5694570" cy="2795392"/>
                </a:xfrm>
              </p:grpSpPr>
              <p:sp>
                <p:nvSpPr>
                  <p:cNvPr id="23" name="文本框 22"/>
                  <p:cNvSpPr txBox="1"/>
                  <p:nvPr/>
                </p:nvSpPr>
                <p:spPr>
                  <a:xfrm>
                    <a:off x="1320800" y="2255520"/>
                    <a:ext cx="5323840" cy="67063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4800" b="1" spc="1800" dirty="0" smtClean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产品运营</a:t>
                    </a:r>
                    <a:endParaRPr lang="zh-CN" altLang="en-US" sz="4800" b="1" spc="18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4" name="文本框 23"/>
                  <p:cNvSpPr txBox="1"/>
                  <p:nvPr/>
                </p:nvSpPr>
                <p:spPr>
                  <a:xfrm>
                    <a:off x="1320800" y="1732300"/>
                    <a:ext cx="5694570" cy="42177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2800" b="1" spc="600" dirty="0" smtClean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ADD YOUR TITLE</a:t>
                    </a:r>
                    <a:endParaRPr lang="zh-CN" altLang="en-US" sz="2800" b="1" spc="6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6" name="MH_Title"/>
                  <p:cNvSpPr txBox="1">
                    <a:spLocks noChangeArrowheads="1"/>
                  </p:cNvSpPr>
                  <p:nvPr>
                    <p:custDataLst>
                      <p:tags r:id="rId2"/>
                    </p:custDataLst>
                  </p:nvPr>
                </p:nvSpPr>
                <p:spPr bwMode="auto">
                  <a:xfrm>
                    <a:off x="1414904" y="3901018"/>
                    <a:ext cx="4645349" cy="62667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t" anchorCtr="0">
                    <a:noAutofit/>
                  </a:bodyPr>
                  <a:lstStyle>
                    <a:defPPr>
                      <a:defRPr lang="zh-CN"/>
                    </a:defPPr>
                    <a:lvl1pPr>
                      <a:defRPr>
                        <a:latin typeface="华文细黑" panose="02010600040101010101" pitchFamily="2" charset="-122"/>
                        <a:ea typeface="华文细黑" panose="02010600040101010101" pitchFamily="2" charset="-122"/>
                      </a:defRPr>
                    </a:lvl1pPr>
                    <a:lvl2pPr marL="742950" indent="-28575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>
                      <a:lnSpc>
                        <a:spcPct val="150000"/>
                      </a:lnSpc>
                    </a:pP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 点击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</a:t>
                    </a:r>
                    <a:endParaRPr lang="zh-CN" altLang="en-US" sz="1200" b="1" spc="600" dirty="0">
                      <a:solidFill>
                        <a:schemeClr val="bg1"/>
                      </a:solidFill>
                      <a:latin typeface="+mn-lt"/>
                      <a:ea typeface="+mn-ea"/>
                      <a:cs typeface="+mn-ea"/>
                      <a:sym typeface="+mn-lt"/>
                    </a:endParaRPr>
                  </a:p>
                </p:txBody>
              </p:sp>
            </p:grpSp>
          </p:grpSp>
          <p:sp>
            <p:nvSpPr>
              <p:cNvPr id="27" name="文本框 26"/>
              <p:cNvSpPr txBox="1"/>
              <p:nvPr/>
            </p:nvSpPr>
            <p:spPr>
              <a:xfrm>
                <a:off x="944880" y="1843950"/>
                <a:ext cx="3106585" cy="4217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LOVELINESS</a:t>
                </a:r>
                <a:endParaRPr lang="zh-CN" altLang="en-US" sz="28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2651760" y="5123655"/>
                <a:ext cx="2042706" cy="4217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KITTY</a:t>
                </a:r>
                <a:endParaRPr lang="zh-CN" altLang="en-US" sz="28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5" name="MH_Title"/>
            <p:cNvSpPr txBox="1"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5006574" y="3551679"/>
              <a:ext cx="4645349" cy="626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>
              <a:defPPr>
                <a:defRPr lang="zh-CN"/>
              </a:defPPr>
              <a:lvl1pPr>
                <a:defRPr>
                  <a:latin typeface="华文细黑" panose="02010600040101010101" pitchFamily="2" charset="-122"/>
                  <a:ea typeface="华文细黑" panose="02010600040101010101" pitchFamily="2" charset="-122"/>
                </a:defRPr>
              </a:lvl1pPr>
              <a:lvl2pPr marL="742950" indent="-28575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文本，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 点击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文本，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</a:t>
              </a:r>
              <a:endParaRPr lang="zh-CN" altLang="en-US" sz="1200" b="1" spc="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产品运营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18314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2570" y="1212526"/>
            <a:ext cx="10849123" cy="4911925"/>
            <a:chOff x="672570" y="1212523"/>
            <a:chExt cx="10849123" cy="4911925"/>
          </a:xfrm>
        </p:grpSpPr>
        <p:grpSp>
          <p:nvGrpSpPr>
            <p:cNvPr id="8" name="îslídè"/>
            <p:cNvGrpSpPr/>
            <p:nvPr/>
          </p:nvGrpSpPr>
          <p:grpSpPr>
            <a:xfrm>
              <a:off x="7930753" y="1212523"/>
              <a:ext cx="3520247" cy="1946459"/>
              <a:chOff x="503602" y="2132856"/>
              <a:chExt cx="5859098" cy="3239723"/>
            </a:xfrm>
          </p:grpSpPr>
          <p:grpSp>
            <p:nvGrpSpPr>
              <p:cNvPr id="27" name="iśļíďé"/>
              <p:cNvGrpSpPr/>
              <p:nvPr/>
            </p:nvGrpSpPr>
            <p:grpSpPr>
              <a:xfrm>
                <a:off x="503602" y="5249660"/>
                <a:ext cx="5859098" cy="122919"/>
                <a:chOff x="-1348120" y="5777968"/>
                <a:chExt cx="9361040" cy="187524"/>
              </a:xfrm>
            </p:grpSpPr>
            <p:sp>
              <p:nvSpPr>
                <p:cNvPr id="35" name="îṩḻiḑe"/>
                <p:cNvSpPr/>
                <p:nvPr/>
              </p:nvSpPr>
              <p:spPr>
                <a:xfrm flipV="1">
                  <a:off x="-1348120" y="5928916"/>
                  <a:ext cx="9361040" cy="36576"/>
                </a:xfrm>
                <a:prstGeom prst="trapezoid">
                  <a:avLst>
                    <a:gd name="adj" fmla="val 814192"/>
                  </a:avLst>
                </a:prstGeom>
                <a:solidFill>
                  <a:srgbClr val="80808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90"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íşḻïḋè"/>
                <p:cNvSpPr/>
                <p:nvPr/>
              </p:nvSpPr>
              <p:spPr>
                <a:xfrm>
                  <a:off x="-1348120" y="5777968"/>
                  <a:ext cx="9361040" cy="151090"/>
                </a:xfrm>
                <a:prstGeom prst="rect">
                  <a:avLst/>
                </a:prstGeom>
                <a:solidFill>
                  <a:srgbClr val="DDDDDD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9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8" name="îṥļîḓe"/>
              <p:cNvGrpSpPr/>
              <p:nvPr/>
            </p:nvGrpSpPr>
            <p:grpSpPr>
              <a:xfrm>
                <a:off x="1002671" y="2132856"/>
                <a:ext cx="4860960" cy="3080807"/>
                <a:chOff x="-375492" y="1139528"/>
                <a:chExt cx="7415785" cy="4700016"/>
              </a:xfrm>
            </p:grpSpPr>
            <p:grpSp>
              <p:nvGrpSpPr>
                <p:cNvPr id="30" name="iṧľïďe"/>
                <p:cNvGrpSpPr/>
                <p:nvPr/>
              </p:nvGrpSpPr>
              <p:grpSpPr>
                <a:xfrm>
                  <a:off x="-375492" y="1139528"/>
                  <a:ext cx="7415785" cy="4700016"/>
                  <a:chOff x="-375492" y="1139528"/>
                  <a:chExt cx="7415785" cy="4700016"/>
                </a:xfrm>
              </p:grpSpPr>
              <p:sp>
                <p:nvSpPr>
                  <p:cNvPr id="32" name="íṥľïďe"/>
                  <p:cNvSpPr/>
                  <p:nvPr/>
                </p:nvSpPr>
                <p:spPr>
                  <a:xfrm>
                    <a:off x="-375492" y="1139528"/>
                    <a:ext cx="7415784" cy="4700016"/>
                  </a:xfrm>
                  <a:custGeom>
                    <a:avLst/>
                    <a:gdLst>
                      <a:gd name="connsiteX0" fmla="*/ 224028 w 7415784"/>
                      <a:gd name="connsiteY0" fmla="*/ 269748 h 4700016"/>
                      <a:gd name="connsiteX1" fmla="*/ 224028 w 7415784"/>
                      <a:gd name="connsiteY1" fmla="*/ 4430268 h 4700016"/>
                      <a:gd name="connsiteX2" fmla="*/ 7191756 w 7415784"/>
                      <a:gd name="connsiteY2" fmla="*/ 4430268 h 4700016"/>
                      <a:gd name="connsiteX3" fmla="*/ 7191756 w 7415784"/>
                      <a:gd name="connsiteY3" fmla="*/ 269748 h 4700016"/>
                      <a:gd name="connsiteX4" fmla="*/ 266867 w 7415784"/>
                      <a:gd name="connsiteY4" fmla="*/ 0 h 4700016"/>
                      <a:gd name="connsiteX5" fmla="*/ 7148917 w 7415784"/>
                      <a:gd name="connsiteY5" fmla="*/ 0 h 4700016"/>
                      <a:gd name="connsiteX6" fmla="*/ 7415784 w 7415784"/>
                      <a:gd name="connsiteY6" fmla="*/ 266867 h 4700016"/>
                      <a:gd name="connsiteX7" fmla="*/ 7415784 w 7415784"/>
                      <a:gd name="connsiteY7" fmla="*/ 4433149 h 4700016"/>
                      <a:gd name="connsiteX8" fmla="*/ 7148917 w 7415784"/>
                      <a:gd name="connsiteY8" fmla="*/ 4700016 h 4700016"/>
                      <a:gd name="connsiteX9" fmla="*/ 266867 w 7415784"/>
                      <a:gd name="connsiteY9" fmla="*/ 4700016 h 4700016"/>
                      <a:gd name="connsiteX10" fmla="*/ 0 w 7415784"/>
                      <a:gd name="connsiteY10" fmla="*/ 4433149 h 4700016"/>
                      <a:gd name="connsiteX11" fmla="*/ 0 w 7415784"/>
                      <a:gd name="connsiteY11" fmla="*/ 266867 h 4700016"/>
                      <a:gd name="connsiteX12" fmla="*/ 266867 w 7415784"/>
                      <a:gd name="connsiteY12" fmla="*/ 0 h 4700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415784" h="4700016">
                        <a:moveTo>
                          <a:pt x="224028" y="269748"/>
                        </a:moveTo>
                        <a:lnTo>
                          <a:pt x="224028" y="4430268"/>
                        </a:lnTo>
                        <a:lnTo>
                          <a:pt x="7191756" y="4430268"/>
                        </a:lnTo>
                        <a:lnTo>
                          <a:pt x="7191756" y="269748"/>
                        </a:lnTo>
                        <a:close/>
                        <a:moveTo>
                          <a:pt x="266867" y="0"/>
                        </a:moveTo>
                        <a:lnTo>
                          <a:pt x="7148917" y="0"/>
                        </a:lnTo>
                        <a:cubicBezTo>
                          <a:pt x="7296304" y="0"/>
                          <a:pt x="7415784" y="119480"/>
                          <a:pt x="7415784" y="266867"/>
                        </a:cubicBezTo>
                        <a:lnTo>
                          <a:pt x="7415784" y="4433149"/>
                        </a:lnTo>
                        <a:cubicBezTo>
                          <a:pt x="7415784" y="4580536"/>
                          <a:pt x="7296304" y="4700016"/>
                          <a:pt x="7148917" y="4700016"/>
                        </a:cubicBezTo>
                        <a:lnTo>
                          <a:pt x="266867" y="4700016"/>
                        </a:lnTo>
                        <a:cubicBezTo>
                          <a:pt x="119480" y="4700016"/>
                          <a:pt x="0" y="4580536"/>
                          <a:pt x="0" y="4433149"/>
                        </a:cubicBezTo>
                        <a:lnTo>
                          <a:pt x="0" y="266867"/>
                        </a:lnTo>
                        <a:cubicBezTo>
                          <a:pt x="0" y="119480"/>
                          <a:pt x="119480" y="0"/>
                          <a:pt x="266867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  <a:lumOff val="2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9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3" name="íSḻïḍè"/>
                  <p:cNvSpPr/>
                  <p:nvPr/>
                </p:nvSpPr>
                <p:spPr>
                  <a:xfrm>
                    <a:off x="-358011" y="1160080"/>
                    <a:ext cx="7380820" cy="4658913"/>
                  </a:xfrm>
                  <a:custGeom>
                    <a:avLst/>
                    <a:gdLst>
                      <a:gd name="connsiteX0" fmla="*/ 252028 w 7380820"/>
                      <a:gd name="connsiteY0" fmla="*/ 295230 h 4658912"/>
                      <a:gd name="connsiteX1" fmla="*/ 252028 w 7380820"/>
                      <a:gd name="connsiteY1" fmla="*/ 4363682 h 4658912"/>
                      <a:gd name="connsiteX2" fmla="*/ 7128792 w 7380820"/>
                      <a:gd name="connsiteY2" fmla="*/ 4363682 h 4658912"/>
                      <a:gd name="connsiteX3" fmla="*/ 7128792 w 7380820"/>
                      <a:gd name="connsiteY3" fmla="*/ 295230 h 4658912"/>
                      <a:gd name="connsiteX4" fmla="*/ 264533 w 7380820"/>
                      <a:gd name="connsiteY4" fmla="*/ 0 h 4658912"/>
                      <a:gd name="connsiteX5" fmla="*/ 7116287 w 7380820"/>
                      <a:gd name="connsiteY5" fmla="*/ 0 h 4658912"/>
                      <a:gd name="connsiteX6" fmla="*/ 7380820 w 7380820"/>
                      <a:gd name="connsiteY6" fmla="*/ 264533 h 4658912"/>
                      <a:gd name="connsiteX7" fmla="*/ 7380820 w 7380820"/>
                      <a:gd name="connsiteY7" fmla="*/ 4394379 h 4658912"/>
                      <a:gd name="connsiteX8" fmla="*/ 7116287 w 7380820"/>
                      <a:gd name="connsiteY8" fmla="*/ 4658912 h 4658912"/>
                      <a:gd name="connsiteX9" fmla="*/ 264533 w 7380820"/>
                      <a:gd name="connsiteY9" fmla="*/ 4658912 h 4658912"/>
                      <a:gd name="connsiteX10" fmla="*/ 0 w 7380820"/>
                      <a:gd name="connsiteY10" fmla="*/ 4394379 h 4658912"/>
                      <a:gd name="connsiteX11" fmla="*/ 0 w 7380820"/>
                      <a:gd name="connsiteY11" fmla="*/ 264533 h 4658912"/>
                      <a:gd name="connsiteX12" fmla="*/ 264533 w 7380820"/>
                      <a:gd name="connsiteY12" fmla="*/ 0 h 46589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380820" h="4658912">
                        <a:moveTo>
                          <a:pt x="252028" y="295230"/>
                        </a:moveTo>
                        <a:lnTo>
                          <a:pt x="252028" y="4363682"/>
                        </a:lnTo>
                        <a:lnTo>
                          <a:pt x="7128792" y="4363682"/>
                        </a:lnTo>
                        <a:lnTo>
                          <a:pt x="7128792" y="295230"/>
                        </a:lnTo>
                        <a:close/>
                        <a:moveTo>
                          <a:pt x="264533" y="0"/>
                        </a:moveTo>
                        <a:lnTo>
                          <a:pt x="7116287" y="0"/>
                        </a:lnTo>
                        <a:cubicBezTo>
                          <a:pt x="7262385" y="0"/>
                          <a:pt x="7380820" y="118435"/>
                          <a:pt x="7380820" y="264533"/>
                        </a:cubicBezTo>
                        <a:lnTo>
                          <a:pt x="7380820" y="4394379"/>
                        </a:lnTo>
                        <a:cubicBezTo>
                          <a:pt x="7380820" y="4540477"/>
                          <a:pt x="7262385" y="4658912"/>
                          <a:pt x="7116287" y="4658912"/>
                        </a:cubicBezTo>
                        <a:lnTo>
                          <a:pt x="264533" y="4658912"/>
                        </a:lnTo>
                        <a:cubicBezTo>
                          <a:pt x="118435" y="4658912"/>
                          <a:pt x="0" y="4540477"/>
                          <a:pt x="0" y="4394379"/>
                        </a:cubicBezTo>
                        <a:lnTo>
                          <a:pt x="0" y="264533"/>
                        </a:lnTo>
                        <a:cubicBezTo>
                          <a:pt x="0" y="118435"/>
                          <a:pt x="118435" y="0"/>
                          <a:pt x="264533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90" dirty="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4" name="iṩlídé" hidden="1"/>
                  <p:cNvSpPr/>
                  <p:nvPr/>
                </p:nvSpPr>
                <p:spPr>
                  <a:xfrm>
                    <a:off x="4509683" y="1139528"/>
                    <a:ext cx="2530610" cy="4700016"/>
                  </a:xfrm>
                  <a:custGeom>
                    <a:avLst/>
                    <a:gdLst>
                      <a:gd name="connsiteX0" fmla="*/ 0 w 2530610"/>
                      <a:gd name="connsiteY0" fmla="*/ 0 h 4700016"/>
                      <a:gd name="connsiteX1" fmla="*/ 2263743 w 2530610"/>
                      <a:gd name="connsiteY1" fmla="*/ 0 h 4700016"/>
                      <a:gd name="connsiteX2" fmla="*/ 2530610 w 2530610"/>
                      <a:gd name="connsiteY2" fmla="*/ 266867 h 4700016"/>
                      <a:gd name="connsiteX3" fmla="*/ 2530610 w 2530610"/>
                      <a:gd name="connsiteY3" fmla="*/ 4433149 h 4700016"/>
                      <a:gd name="connsiteX4" fmla="*/ 2263743 w 2530610"/>
                      <a:gd name="connsiteY4" fmla="*/ 4700016 h 4700016"/>
                      <a:gd name="connsiteX5" fmla="*/ 1961175 w 2530610"/>
                      <a:gd name="connsiteY5" fmla="*/ 4700016 h 4700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30610" h="4700016">
                        <a:moveTo>
                          <a:pt x="0" y="0"/>
                        </a:moveTo>
                        <a:lnTo>
                          <a:pt x="2263743" y="0"/>
                        </a:lnTo>
                        <a:cubicBezTo>
                          <a:pt x="2411130" y="0"/>
                          <a:pt x="2530610" y="119480"/>
                          <a:pt x="2530610" y="266867"/>
                        </a:cubicBezTo>
                        <a:lnTo>
                          <a:pt x="2530610" y="4433149"/>
                        </a:lnTo>
                        <a:cubicBezTo>
                          <a:pt x="2530610" y="4580536"/>
                          <a:pt x="2411130" y="4700016"/>
                          <a:pt x="2263743" y="4700016"/>
                        </a:cubicBezTo>
                        <a:lnTo>
                          <a:pt x="1961175" y="4700016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30000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90" dirty="0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31" name="îş1íďê"/>
                <p:cNvSpPr/>
                <p:nvPr/>
              </p:nvSpPr>
              <p:spPr>
                <a:xfrm>
                  <a:off x="3260392" y="1241052"/>
                  <a:ext cx="144016" cy="144016"/>
                </a:xfrm>
                <a:prstGeom prst="ellipse">
                  <a:avLst/>
                </a:prstGeom>
                <a:gradFill flip="none" rotWithShape="1">
                  <a:gsLst>
                    <a:gs pos="17000">
                      <a:schemeClr val="tx1"/>
                    </a:gs>
                    <a:gs pos="34000">
                      <a:srgbClr val="000000">
                        <a:lumMod val="84000"/>
                        <a:lumOff val="16000"/>
                      </a:srgbClr>
                    </a:gs>
                    <a:gs pos="100000">
                      <a:schemeClr val="bg1">
                        <a:lumMod val="50000"/>
                        <a:lumOff val="5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9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9" name="íṧḻïḋé"/>
              <p:cNvSpPr/>
              <p:nvPr/>
            </p:nvSpPr>
            <p:spPr>
              <a:xfrm>
                <a:off x="1166336" y="2313357"/>
                <a:ext cx="4515875" cy="269981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6350" cap="flat" cmpd="sng" algn="ctr">
                <a:solidFill>
                  <a:schemeClr val="tx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9" name="iŝľïḓè"/>
            <p:cNvSpPr/>
            <p:nvPr/>
          </p:nvSpPr>
          <p:spPr bwMode="auto">
            <a:xfrm>
              <a:off x="672570" y="3332023"/>
              <a:ext cx="1096556" cy="7269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algn="l"/>
              <a:r>
                <a:rPr lang="en-US" sz="4000" dirty="0">
                  <a:solidFill>
                    <a:schemeClr val="accent1"/>
                  </a:solidFill>
                  <a:cs typeface="+mn-ea"/>
                  <a:sym typeface="+mn-lt"/>
                </a:rPr>
                <a:t>10</a:t>
              </a:r>
              <a:r>
                <a:rPr lang="en-US" altLang="zh-CN" sz="4000" dirty="0">
                  <a:solidFill>
                    <a:schemeClr val="accent1"/>
                  </a:solidFill>
                  <a:cs typeface="+mn-ea"/>
                  <a:sym typeface="+mn-lt"/>
                </a:rPr>
                <a:t>%</a:t>
              </a:r>
              <a:endParaRPr lang="en-US" sz="40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0" name="íṣļïḓe"/>
            <p:cNvSpPr/>
            <p:nvPr/>
          </p:nvSpPr>
          <p:spPr>
            <a:xfrm>
              <a:off x="672570" y="4567573"/>
              <a:ext cx="3337200" cy="144824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anchor="t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>
                  <a:cs typeface="+mn-ea"/>
                  <a:sym typeface="+mn-lt"/>
                </a:rPr>
                <a:t>Unified fonts make reading more fluent.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cs typeface="+mn-ea"/>
                  <a:sym typeface="+mn-lt"/>
                </a:rPr>
                <a:t>Theme color makes PPT more convenient to change.</a:t>
              </a:r>
            </a:p>
            <a:p>
              <a:pPr>
                <a:lnSpc>
                  <a:spcPct val="150000"/>
                </a:lnSpc>
              </a:pP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cs typeface="+mn-ea"/>
                  <a:sym typeface="+mn-lt"/>
                </a:rPr>
                <a:t>Adjust the spacing to adapt to Chinese typesetting, use the reference line in PPT.</a:t>
              </a:r>
            </a:p>
          </p:txBody>
        </p:sp>
        <p:sp>
          <p:nvSpPr>
            <p:cNvPr id="11" name="ïŝ1íḋe"/>
            <p:cNvSpPr txBox="1"/>
            <p:nvPr/>
          </p:nvSpPr>
          <p:spPr bwMode="auto">
            <a:xfrm>
              <a:off x="672570" y="4059000"/>
              <a:ext cx="3337200" cy="492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b="1" dirty="0" smtClean="0">
                  <a:cs typeface="+mn-ea"/>
                  <a:sym typeface="+mn-lt"/>
                </a:rPr>
                <a:t>输入标题</a:t>
              </a:r>
              <a:endParaRPr lang="en-US" altLang="zh-CN" b="1" dirty="0">
                <a:cs typeface="+mn-ea"/>
                <a:sym typeface="+mn-lt"/>
              </a:endParaRPr>
            </a:p>
          </p:txBody>
        </p:sp>
        <p:sp>
          <p:nvSpPr>
            <p:cNvPr id="12" name="ïsḷiḋè"/>
            <p:cNvSpPr/>
            <p:nvPr/>
          </p:nvSpPr>
          <p:spPr bwMode="auto">
            <a:xfrm>
              <a:off x="4428810" y="3332023"/>
              <a:ext cx="1096556" cy="7269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algn="l"/>
              <a:r>
                <a:rPr lang="en-US" altLang="zh-CN" sz="4000" dirty="0">
                  <a:solidFill>
                    <a:schemeClr val="accent3"/>
                  </a:solidFill>
                  <a:cs typeface="+mn-ea"/>
                  <a:sym typeface="+mn-lt"/>
                </a:rPr>
                <a:t>45%</a:t>
              </a:r>
              <a:endParaRPr lang="en-US" sz="4000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13" name="iSļîḑe"/>
            <p:cNvSpPr/>
            <p:nvPr/>
          </p:nvSpPr>
          <p:spPr>
            <a:xfrm>
              <a:off x="4428810" y="4567573"/>
              <a:ext cx="3337200" cy="144824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anchor="t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>
                  <a:cs typeface="+mn-ea"/>
                  <a:sym typeface="+mn-lt"/>
                </a:rPr>
                <a:t>Unified fonts make reading more fluent.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cs typeface="+mn-ea"/>
                  <a:sym typeface="+mn-lt"/>
                </a:rPr>
                <a:t>Theme color makes PPT more convenient to change.</a:t>
              </a:r>
            </a:p>
            <a:p>
              <a:pPr>
                <a:lnSpc>
                  <a:spcPct val="150000"/>
                </a:lnSpc>
              </a:pP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cs typeface="+mn-ea"/>
                  <a:sym typeface="+mn-lt"/>
                </a:rPr>
                <a:t>Adjust the spacing to adapt to Chinese typesetting, use the reference line in PPT.</a:t>
              </a:r>
            </a:p>
          </p:txBody>
        </p:sp>
        <p:sp>
          <p:nvSpPr>
            <p:cNvPr id="14" name="íṥḷíďé"/>
            <p:cNvSpPr txBox="1"/>
            <p:nvPr/>
          </p:nvSpPr>
          <p:spPr bwMode="auto">
            <a:xfrm>
              <a:off x="4428810" y="4059000"/>
              <a:ext cx="3337200" cy="492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b="1" dirty="0" smtClean="0">
                  <a:cs typeface="+mn-ea"/>
                  <a:sym typeface="+mn-lt"/>
                </a:rPr>
                <a:t>输入标题</a:t>
              </a:r>
              <a:endParaRPr lang="en-US" altLang="zh-CN" b="1" dirty="0">
                <a:cs typeface="+mn-ea"/>
                <a:sym typeface="+mn-lt"/>
              </a:endParaRPr>
            </a:p>
          </p:txBody>
        </p:sp>
        <p:grpSp>
          <p:nvGrpSpPr>
            <p:cNvPr id="15" name="íŝ1ïḑê"/>
            <p:cNvGrpSpPr/>
            <p:nvPr/>
          </p:nvGrpSpPr>
          <p:grpSpPr>
            <a:xfrm>
              <a:off x="2353586" y="3498846"/>
              <a:ext cx="1656184" cy="386922"/>
              <a:chOff x="2135560" y="3498846"/>
              <a:chExt cx="1656184" cy="386922"/>
            </a:xfrm>
          </p:grpSpPr>
          <p:cxnSp>
            <p:nvCxnSpPr>
              <p:cNvPr id="25" name="直接箭头连接符 24"/>
              <p:cNvCxnSpPr/>
              <p:nvPr/>
            </p:nvCxnSpPr>
            <p:spPr>
              <a:xfrm>
                <a:off x="2135560" y="3869102"/>
                <a:ext cx="1656184" cy="0"/>
              </a:xfrm>
              <a:prstGeom prst="straightConnector1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ïsļïďè"/>
              <p:cNvSpPr txBox="1"/>
              <p:nvPr/>
            </p:nvSpPr>
            <p:spPr>
              <a:xfrm>
                <a:off x="2398440" y="3498846"/>
                <a:ext cx="1130424" cy="386922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pPr algn="ctr"/>
                <a:r>
                  <a:rPr lang="en-US" altLang="zh-CN" sz="1400" b="1" dirty="0">
                    <a:cs typeface="+mn-ea"/>
                    <a:sym typeface="+mn-lt"/>
                  </a:rPr>
                  <a:t>Keyword</a:t>
                </a:r>
                <a:endParaRPr lang="zh-CN" altLang="en-US" sz="1400" b="1" dirty="0">
                  <a:cs typeface="+mn-ea"/>
                  <a:sym typeface="+mn-lt"/>
                </a:endParaRPr>
              </a:p>
            </p:txBody>
          </p:sp>
        </p:grpSp>
        <p:cxnSp>
          <p:nvCxnSpPr>
            <p:cNvPr id="16" name="直接连接符 15"/>
            <p:cNvCxnSpPr/>
            <p:nvPr/>
          </p:nvCxnSpPr>
          <p:spPr>
            <a:xfrm>
              <a:off x="3960592" y="4554000"/>
              <a:ext cx="0" cy="1570448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iṧ1ïḍe"/>
            <p:cNvSpPr txBox="1"/>
            <p:nvPr/>
          </p:nvSpPr>
          <p:spPr>
            <a:xfrm>
              <a:off x="675394" y="1518405"/>
              <a:ext cx="5735606" cy="1790544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400" dirty="0">
                  <a:cs typeface="+mn-ea"/>
                  <a:sym typeface="+mn-lt"/>
                </a:rPr>
                <a:t>Unified fonts make reading more fluent.</a:t>
              </a:r>
            </a:p>
            <a:p>
              <a:pPr algn="just">
                <a:lnSpc>
                  <a:spcPct val="150000"/>
                </a:lnSpc>
              </a:pPr>
              <a:r>
                <a:rPr lang="en-US" altLang="zh-CN" sz="1700" b="1" dirty="0">
                  <a:cs typeface="+mn-ea"/>
                  <a:sym typeface="+mn-lt"/>
                </a:rPr>
                <a:t>Theme color makes PPT more convenient to change.</a:t>
              </a:r>
            </a:p>
            <a:p>
              <a:pPr algn="just">
                <a:lnSpc>
                  <a:spcPct val="150000"/>
                </a:lnSpc>
              </a:pPr>
              <a:r>
                <a:rPr lang="en-US" altLang="zh-CN" sz="1400" dirty="0">
                  <a:cs typeface="+mn-ea"/>
                  <a:sym typeface="+mn-lt"/>
                </a:rPr>
                <a:t>Adjust the spacing to adapt to Chinese typesetting, use the reference line in PPT.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îşļîďe"/>
            <p:cNvSpPr txBox="1"/>
            <p:nvPr/>
          </p:nvSpPr>
          <p:spPr>
            <a:xfrm>
              <a:off x="8185050" y="4568618"/>
              <a:ext cx="3336643" cy="144720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>
                  <a:cs typeface="+mn-ea"/>
                  <a:sym typeface="+mn-lt"/>
                </a:rPr>
                <a:t>Unified fonts make reading more fluent.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cs typeface="+mn-ea"/>
                  <a:sym typeface="+mn-lt"/>
                </a:rPr>
                <a:t>Theme color makes PPT more convenient to change.</a:t>
              </a:r>
            </a:p>
            <a:p>
              <a:pPr>
                <a:lnSpc>
                  <a:spcPct val="150000"/>
                </a:lnSpc>
              </a:pPr>
              <a:endParaRPr lang="en-US" altLang="zh-CN" sz="1000" dirty="0"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cs typeface="+mn-ea"/>
                  <a:sym typeface="+mn-lt"/>
                </a:rPr>
                <a:t>Adjust the spacing to adapt to Chinese typesetting, use the reference line in PPT.</a:t>
              </a:r>
            </a:p>
          </p:txBody>
        </p:sp>
        <p:sp>
          <p:nvSpPr>
            <p:cNvPr id="19" name="îšľiḓê"/>
            <p:cNvSpPr txBox="1"/>
            <p:nvPr/>
          </p:nvSpPr>
          <p:spPr bwMode="auto">
            <a:xfrm>
              <a:off x="8185050" y="4059000"/>
              <a:ext cx="3336643" cy="492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b="1" dirty="0" smtClean="0">
                  <a:cs typeface="+mn-ea"/>
                  <a:sym typeface="+mn-lt"/>
                </a:rPr>
                <a:t>输入标题</a:t>
              </a:r>
              <a:endParaRPr lang="en-US" altLang="zh-CN" b="1" dirty="0">
                <a:cs typeface="+mn-ea"/>
                <a:sym typeface="+mn-lt"/>
              </a:endParaRPr>
            </a:p>
          </p:txBody>
        </p:sp>
        <p:sp>
          <p:nvSpPr>
            <p:cNvPr id="20" name="ïŝḻíḓe"/>
            <p:cNvSpPr/>
            <p:nvPr/>
          </p:nvSpPr>
          <p:spPr bwMode="auto">
            <a:xfrm>
              <a:off x="8185050" y="3332023"/>
              <a:ext cx="1096556" cy="7269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algn="l"/>
              <a:r>
                <a:rPr lang="en-US" sz="4000" dirty="0">
                  <a:solidFill>
                    <a:schemeClr val="accent3"/>
                  </a:solidFill>
                  <a:cs typeface="+mn-ea"/>
                  <a:sym typeface="+mn-lt"/>
                </a:rPr>
                <a:t>60</a:t>
              </a:r>
              <a:r>
                <a:rPr lang="en-US" altLang="zh-CN" sz="4000" dirty="0">
                  <a:solidFill>
                    <a:schemeClr val="accent3"/>
                  </a:solidFill>
                  <a:cs typeface="+mn-ea"/>
                  <a:sym typeface="+mn-lt"/>
                </a:rPr>
                <a:t>%</a:t>
              </a:r>
              <a:endParaRPr lang="en-US" sz="4000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grpSp>
          <p:nvGrpSpPr>
            <p:cNvPr id="21" name="íśļîdê"/>
            <p:cNvGrpSpPr/>
            <p:nvPr/>
          </p:nvGrpSpPr>
          <p:grpSpPr>
            <a:xfrm>
              <a:off x="6109826" y="3498846"/>
              <a:ext cx="1656184" cy="386922"/>
              <a:chOff x="2135560" y="3498846"/>
              <a:chExt cx="1656184" cy="386922"/>
            </a:xfrm>
          </p:grpSpPr>
          <p:cxnSp>
            <p:nvCxnSpPr>
              <p:cNvPr id="23" name="直接箭头连接符 22"/>
              <p:cNvCxnSpPr/>
              <p:nvPr/>
            </p:nvCxnSpPr>
            <p:spPr>
              <a:xfrm>
                <a:off x="2135560" y="3869102"/>
                <a:ext cx="1656184" cy="0"/>
              </a:xfrm>
              <a:prstGeom prst="straightConnector1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íṥḻíḍe"/>
              <p:cNvSpPr txBox="1"/>
              <p:nvPr/>
            </p:nvSpPr>
            <p:spPr>
              <a:xfrm>
                <a:off x="2398440" y="3498846"/>
                <a:ext cx="1130424" cy="386922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pPr algn="ctr"/>
                <a:r>
                  <a:rPr lang="en-US" altLang="zh-CN" sz="1400" b="1" dirty="0">
                    <a:cs typeface="+mn-ea"/>
                    <a:sym typeface="+mn-lt"/>
                  </a:rPr>
                  <a:t>Keyword</a:t>
                </a:r>
                <a:endParaRPr lang="zh-CN" altLang="en-US" sz="1400" b="1" dirty="0">
                  <a:cs typeface="+mn-ea"/>
                  <a:sym typeface="+mn-lt"/>
                </a:endParaRPr>
              </a:p>
            </p:txBody>
          </p:sp>
        </p:grpSp>
        <p:cxnSp>
          <p:nvCxnSpPr>
            <p:cNvPr id="22" name="直接连接符 21"/>
            <p:cNvCxnSpPr/>
            <p:nvPr/>
          </p:nvCxnSpPr>
          <p:spPr>
            <a:xfrm>
              <a:off x="7676798" y="4554000"/>
              <a:ext cx="0" cy="1570448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产品运营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18487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6" y="1375794"/>
            <a:ext cx="10864412" cy="5043604"/>
            <a:chOff x="669926" y="1125537"/>
            <a:chExt cx="10864412" cy="5043604"/>
          </a:xfrm>
        </p:grpSpPr>
        <p:sp>
          <p:nvSpPr>
            <p:cNvPr id="8" name="ï$ľîḓè"/>
            <p:cNvSpPr/>
            <p:nvPr/>
          </p:nvSpPr>
          <p:spPr bwMode="auto">
            <a:xfrm>
              <a:off x="669926" y="1125537"/>
              <a:ext cx="10864412" cy="2303463"/>
            </a:xfrm>
            <a:prstGeom prst="rect">
              <a:avLst/>
            </a:prstGeom>
            <a:blipFill dpi="0" rotWithShape="1">
              <a:blip r:embed="rId5"/>
              <a:srcRect/>
              <a:tile tx="6350000" ty="1905000" sx="100000" sy="100000" flip="none" algn="r"/>
            </a:blip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ïṧḷíḍê"/>
            <p:cNvSpPr/>
            <p:nvPr/>
          </p:nvSpPr>
          <p:spPr bwMode="auto">
            <a:xfrm>
              <a:off x="669926" y="1125538"/>
              <a:ext cx="5426074" cy="230346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0" name="íś1íḓê"/>
            <p:cNvSpPr txBox="1"/>
            <p:nvPr/>
          </p:nvSpPr>
          <p:spPr>
            <a:xfrm>
              <a:off x="670968" y="1592797"/>
              <a:ext cx="5200032" cy="1224136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85000" lnSpcReduction="1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cs typeface="+mn-ea"/>
                  <a:sym typeface="+mn-lt"/>
                </a:rPr>
                <a:t>Unified fonts make reading more fluent.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700" b="1" dirty="0">
                  <a:solidFill>
                    <a:schemeClr val="bg1"/>
                  </a:solidFill>
                  <a:cs typeface="+mn-ea"/>
                  <a:sym typeface="+mn-lt"/>
                </a:rPr>
                <a:t>Theme color makes PPT more convenient to change.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cs typeface="+mn-ea"/>
                  <a:sym typeface="+mn-lt"/>
                </a:rPr>
                <a:t>Adjust the spacing to adapt to Chinese typesetting, use the reference line in PPT.</a:t>
              </a:r>
              <a:endParaRPr lang="en-US" altLang="zh-CN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6096000" y="3519000"/>
              <a:ext cx="0" cy="2624625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ïśḷiḍé"/>
            <p:cNvSpPr txBox="1"/>
            <p:nvPr/>
          </p:nvSpPr>
          <p:spPr>
            <a:xfrm>
              <a:off x="6096003" y="3519675"/>
              <a:ext cx="4859997" cy="588331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b="1" dirty="0" smtClean="0">
                  <a:cs typeface="+mn-ea"/>
                  <a:sym typeface="+mn-lt"/>
                </a:rPr>
                <a:t>输入标题</a:t>
              </a:r>
              <a:endParaRPr lang="en-US" altLang="zh-CN" b="1" dirty="0">
                <a:cs typeface="+mn-ea"/>
                <a:sym typeface="+mn-lt"/>
              </a:endParaRPr>
            </a:p>
          </p:txBody>
        </p:sp>
        <p:sp>
          <p:nvSpPr>
            <p:cNvPr id="13" name="isḷiḓê"/>
            <p:cNvSpPr txBox="1"/>
            <p:nvPr/>
          </p:nvSpPr>
          <p:spPr>
            <a:xfrm>
              <a:off x="6096004" y="4108008"/>
              <a:ext cx="4859996" cy="986668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lnSpcReduction="10000"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cs typeface="+mn-ea"/>
                  <a:sym typeface="+mn-lt"/>
                </a:rPr>
                <a:t>Unified fonts make reading more fluent.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cs typeface="+mn-ea"/>
                  <a:sym typeface="+mn-lt"/>
                </a:rPr>
                <a:t>Theme color makes PPT more convenient to change.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cs typeface="+mn-ea"/>
                  <a:sym typeface="+mn-lt"/>
                </a:rPr>
                <a:t>Adjust the spacing to adapt to Chinese typesetting, use the reference line in PPT.</a:t>
              </a:r>
            </a:p>
          </p:txBody>
        </p:sp>
        <p:sp>
          <p:nvSpPr>
            <p:cNvPr id="14" name="îslîdé"/>
            <p:cNvSpPr/>
            <p:nvPr/>
          </p:nvSpPr>
          <p:spPr bwMode="auto">
            <a:xfrm>
              <a:off x="6186000" y="5330817"/>
              <a:ext cx="854996" cy="838324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accent1">
                <a:alpha val="1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产品运营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12115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628800"/>
            <a:ext cx="11243649" cy="4358370"/>
            <a:chOff x="0" y="1628800"/>
            <a:chExt cx="11243649" cy="4358370"/>
          </a:xfrm>
        </p:grpSpPr>
        <p:sp>
          <p:nvSpPr>
            <p:cNvPr id="8" name="îśliḋê"/>
            <p:cNvSpPr/>
            <p:nvPr/>
          </p:nvSpPr>
          <p:spPr>
            <a:xfrm>
              <a:off x="948351" y="1628800"/>
              <a:ext cx="3240360" cy="2304256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îṡliḍè"/>
            <p:cNvSpPr/>
            <p:nvPr/>
          </p:nvSpPr>
          <p:spPr>
            <a:xfrm>
              <a:off x="948351" y="3501008"/>
              <a:ext cx="3240360" cy="4320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tx1"/>
                  </a:solidFill>
                  <a:cs typeface="+mn-ea"/>
                  <a:sym typeface="+mn-lt"/>
                </a:rPr>
                <a:t>Text</a:t>
              </a:r>
              <a:endParaRPr lang="zh-CN" altLang="en-US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10" name="ïṥḻîḍê"/>
            <p:cNvGrpSpPr/>
            <p:nvPr/>
          </p:nvGrpSpPr>
          <p:grpSpPr>
            <a:xfrm>
              <a:off x="1279517" y="4827199"/>
              <a:ext cx="2578029" cy="1159971"/>
              <a:chOff x="8662573" y="1404933"/>
              <a:chExt cx="2578029" cy="1159971"/>
            </a:xfrm>
          </p:grpSpPr>
          <p:sp>
            <p:nvSpPr>
              <p:cNvPr id="28" name="îṡlîḓé"/>
              <p:cNvSpPr txBox="1"/>
              <p:nvPr/>
            </p:nvSpPr>
            <p:spPr>
              <a:xfrm>
                <a:off x="8662573" y="1839896"/>
                <a:ext cx="2578029" cy="725008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normAutofit/>
              </a:bodyPr>
              <a:lstStyle/>
              <a:p>
                <a:pPr algn="ctr"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en-US" altLang="zh-CN" sz="1100" dirty="0">
                    <a:cs typeface="+mn-ea"/>
                    <a:sym typeface="+mn-lt"/>
                  </a:rPr>
                  <a:t>Copy paste fonts. Choose the only option to retain text…...</a:t>
                </a:r>
                <a:endParaRPr lang="zh-CN" altLang="en-US" sz="1100" dirty="0">
                  <a:cs typeface="+mn-ea"/>
                  <a:sym typeface="+mn-lt"/>
                </a:endParaRPr>
              </a:p>
            </p:txBody>
          </p:sp>
          <p:sp>
            <p:nvSpPr>
              <p:cNvPr id="29" name="íSļíḓê"/>
              <p:cNvSpPr/>
              <p:nvPr/>
            </p:nvSpPr>
            <p:spPr>
              <a:xfrm>
                <a:off x="8662573" y="1404933"/>
                <a:ext cx="2578029" cy="434963"/>
              </a:xfrm>
              <a:prstGeom prst="rect">
                <a:avLst/>
              </a:prstGeom>
            </p:spPr>
            <p:txBody>
              <a:bodyPr wrap="square" lIns="91440" tIns="45720" rIns="91440" bIns="45720" anchor="b">
                <a:normAutofit/>
              </a:bodyPr>
              <a:lstStyle/>
              <a:p>
                <a:pPr lvl="0" algn="ctr" defTabSz="913765">
                  <a:spcBef>
                    <a:spcPct val="0"/>
                  </a:spcBef>
                  <a:defRPr/>
                </a:pPr>
                <a:r>
                  <a:rPr lang="zh-CN" altLang="en-US" sz="2000" b="1" i="1" dirty="0" smtClean="0">
                    <a:cs typeface="+mn-ea"/>
                    <a:sym typeface="+mn-lt"/>
                  </a:rPr>
                  <a:t>输入标题</a:t>
                </a:r>
                <a:endParaRPr lang="zh-CN" altLang="en-US" sz="2000" b="1" i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11" name="îŝlîḑê"/>
            <p:cNvSpPr/>
            <p:nvPr/>
          </p:nvSpPr>
          <p:spPr>
            <a:xfrm>
              <a:off x="4475820" y="1628800"/>
              <a:ext cx="3240360" cy="2304256"/>
            </a:xfrm>
            <a:prstGeom prst="rect">
              <a:avLst/>
            </a:prstGeom>
            <a:blipFill dpi="0" rotWithShape="1">
              <a:blip r:embed="rId6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2" name="îṧlídê"/>
            <p:cNvGrpSpPr/>
            <p:nvPr/>
          </p:nvGrpSpPr>
          <p:grpSpPr>
            <a:xfrm>
              <a:off x="4806986" y="4827199"/>
              <a:ext cx="2578029" cy="1159971"/>
              <a:chOff x="8662573" y="1404933"/>
              <a:chExt cx="2578029" cy="1159971"/>
            </a:xfrm>
          </p:grpSpPr>
          <p:sp>
            <p:nvSpPr>
              <p:cNvPr id="26" name="ïṣlïḋè"/>
              <p:cNvSpPr txBox="1"/>
              <p:nvPr/>
            </p:nvSpPr>
            <p:spPr>
              <a:xfrm>
                <a:off x="8662573" y="1839896"/>
                <a:ext cx="2578029" cy="725008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normAutofit/>
              </a:bodyPr>
              <a:lstStyle/>
              <a:p>
                <a:pPr algn="ctr"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en-US" altLang="zh-CN" sz="1100" dirty="0">
                    <a:cs typeface="+mn-ea"/>
                    <a:sym typeface="+mn-lt"/>
                  </a:rPr>
                  <a:t>Copy paste fonts. Choose the only option to retain text…...</a:t>
                </a:r>
                <a:endParaRPr lang="zh-CN" altLang="en-US" sz="1100" dirty="0">
                  <a:cs typeface="+mn-ea"/>
                  <a:sym typeface="+mn-lt"/>
                </a:endParaRPr>
              </a:p>
            </p:txBody>
          </p:sp>
          <p:sp>
            <p:nvSpPr>
              <p:cNvPr id="27" name="ïṩ1ïdé"/>
              <p:cNvSpPr/>
              <p:nvPr/>
            </p:nvSpPr>
            <p:spPr>
              <a:xfrm>
                <a:off x="8662573" y="1404933"/>
                <a:ext cx="2578029" cy="434963"/>
              </a:xfrm>
              <a:prstGeom prst="rect">
                <a:avLst/>
              </a:prstGeom>
            </p:spPr>
            <p:txBody>
              <a:bodyPr wrap="square" lIns="91440" tIns="45720" rIns="91440" bIns="45720" anchor="b">
                <a:normAutofit/>
              </a:bodyPr>
              <a:lstStyle/>
              <a:p>
                <a:pPr lvl="0" algn="ctr" defTabSz="913765">
                  <a:spcBef>
                    <a:spcPct val="0"/>
                  </a:spcBef>
                  <a:defRPr/>
                </a:pPr>
                <a:r>
                  <a:rPr lang="zh-CN" altLang="en-US" sz="2000" b="1" i="1" dirty="0" smtClean="0">
                    <a:cs typeface="+mn-ea"/>
                    <a:sym typeface="+mn-lt"/>
                  </a:rPr>
                  <a:t>输入标题</a:t>
                </a:r>
                <a:endParaRPr lang="zh-CN" altLang="en-US" sz="2000" b="1" i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13" name="iṥ1íḑé"/>
            <p:cNvSpPr/>
            <p:nvPr/>
          </p:nvSpPr>
          <p:spPr>
            <a:xfrm>
              <a:off x="8003289" y="1628800"/>
              <a:ext cx="3240360" cy="2304256"/>
            </a:xfrm>
            <a:prstGeom prst="rect">
              <a:avLst/>
            </a:prstGeom>
            <a:blipFill>
              <a:blip r:embed="rId7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4" name="îṩ1idê"/>
            <p:cNvGrpSpPr/>
            <p:nvPr/>
          </p:nvGrpSpPr>
          <p:grpSpPr>
            <a:xfrm>
              <a:off x="8334455" y="4827199"/>
              <a:ext cx="2578029" cy="1159971"/>
              <a:chOff x="8662573" y="1404933"/>
              <a:chExt cx="2578029" cy="1159971"/>
            </a:xfrm>
          </p:grpSpPr>
          <p:sp>
            <p:nvSpPr>
              <p:cNvPr id="24" name="íṧļîḋé"/>
              <p:cNvSpPr txBox="1"/>
              <p:nvPr/>
            </p:nvSpPr>
            <p:spPr>
              <a:xfrm>
                <a:off x="8662573" y="1839896"/>
                <a:ext cx="2578029" cy="725008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normAutofit/>
              </a:bodyPr>
              <a:lstStyle/>
              <a:p>
                <a:pPr algn="ctr"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en-US" altLang="zh-CN" sz="1100" dirty="0">
                    <a:cs typeface="+mn-ea"/>
                    <a:sym typeface="+mn-lt"/>
                  </a:rPr>
                  <a:t>Copy paste fonts. Choose the only option to retain text…...</a:t>
                </a:r>
                <a:endParaRPr lang="zh-CN" altLang="en-US" sz="1100" dirty="0">
                  <a:cs typeface="+mn-ea"/>
                  <a:sym typeface="+mn-lt"/>
                </a:endParaRPr>
              </a:p>
            </p:txBody>
          </p:sp>
          <p:sp>
            <p:nvSpPr>
              <p:cNvPr id="25" name="îsľíḍè"/>
              <p:cNvSpPr/>
              <p:nvPr/>
            </p:nvSpPr>
            <p:spPr>
              <a:xfrm>
                <a:off x="8662573" y="1404933"/>
                <a:ext cx="2578029" cy="434963"/>
              </a:xfrm>
              <a:prstGeom prst="rect">
                <a:avLst/>
              </a:prstGeom>
            </p:spPr>
            <p:txBody>
              <a:bodyPr wrap="square" lIns="91440" tIns="45720" rIns="91440" bIns="45720" anchor="b">
                <a:normAutofit/>
              </a:bodyPr>
              <a:lstStyle/>
              <a:p>
                <a:pPr lvl="0" algn="ctr" defTabSz="913765">
                  <a:spcBef>
                    <a:spcPct val="0"/>
                  </a:spcBef>
                  <a:defRPr/>
                </a:pPr>
                <a:r>
                  <a:rPr lang="zh-CN" altLang="en-US" sz="2000" b="1" i="1" dirty="0" smtClean="0">
                    <a:cs typeface="+mn-ea"/>
                    <a:sym typeface="+mn-lt"/>
                  </a:rPr>
                  <a:t>输入标题</a:t>
                </a:r>
                <a:endParaRPr lang="zh-CN" altLang="en-US" sz="2000" b="1" i="1" dirty="0">
                  <a:cs typeface="+mn-ea"/>
                  <a:sym typeface="+mn-lt"/>
                </a:endParaRPr>
              </a:p>
            </p:txBody>
          </p:sp>
        </p:grpSp>
        <p:cxnSp>
          <p:nvCxnSpPr>
            <p:cNvPr id="15" name="直接箭头连接符 14"/>
            <p:cNvCxnSpPr/>
            <p:nvPr/>
          </p:nvCxnSpPr>
          <p:spPr>
            <a:xfrm>
              <a:off x="0" y="4437112"/>
              <a:ext cx="10632504" cy="0"/>
            </a:xfrm>
            <a:prstGeom prst="straightConnector1">
              <a:avLst/>
            </a:prstGeom>
            <a:ln w="57150" cap="rnd">
              <a:solidFill>
                <a:schemeClr val="tx1">
                  <a:lumMod val="40000"/>
                  <a:lumOff val="60000"/>
                </a:schemeClr>
              </a:solidFill>
              <a:round/>
              <a:headEnd type="none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>
              <a:stCxn id="9" idx="2"/>
              <a:endCxn id="21" idx="1"/>
            </p:cNvCxnSpPr>
            <p:nvPr/>
          </p:nvCxnSpPr>
          <p:spPr>
            <a:xfrm>
              <a:off x="2568531" y="3933056"/>
              <a:ext cx="387913" cy="390087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>
              <a:stCxn id="19" idx="2"/>
              <a:endCxn id="22" idx="1"/>
            </p:cNvCxnSpPr>
            <p:nvPr/>
          </p:nvCxnSpPr>
          <p:spPr>
            <a:xfrm>
              <a:off x="6096000" y="3933056"/>
              <a:ext cx="385034" cy="390087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20" idx="2"/>
              <a:endCxn id="23" idx="1"/>
            </p:cNvCxnSpPr>
            <p:nvPr/>
          </p:nvCxnSpPr>
          <p:spPr>
            <a:xfrm>
              <a:off x="9623469" y="3933056"/>
              <a:ext cx="336436" cy="390087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îsḷíḍê"/>
            <p:cNvSpPr/>
            <p:nvPr/>
          </p:nvSpPr>
          <p:spPr>
            <a:xfrm>
              <a:off x="4475820" y="3501008"/>
              <a:ext cx="3240360" cy="4320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000" b="1" dirty="0">
                  <a:cs typeface="+mn-ea"/>
                  <a:sym typeface="+mn-lt"/>
                </a:rPr>
                <a:t>Text</a:t>
              </a:r>
              <a:endParaRPr lang="zh-CN" altLang="en-US" sz="2000" b="1" dirty="0">
                <a:cs typeface="+mn-ea"/>
                <a:sym typeface="+mn-lt"/>
              </a:endParaRPr>
            </a:p>
          </p:txBody>
        </p:sp>
        <p:sp>
          <p:nvSpPr>
            <p:cNvPr id="20" name="iŝ1ïḓè"/>
            <p:cNvSpPr/>
            <p:nvPr/>
          </p:nvSpPr>
          <p:spPr>
            <a:xfrm>
              <a:off x="8003289" y="3501008"/>
              <a:ext cx="3240360" cy="4320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tx1"/>
                  </a:solidFill>
                  <a:cs typeface="+mn-ea"/>
                  <a:sym typeface="+mn-lt"/>
                </a:rPr>
                <a:t>Text</a:t>
              </a:r>
              <a:endParaRPr lang="zh-CN" altLang="en-US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îṡḻiḋe"/>
            <p:cNvSpPr/>
            <p:nvPr/>
          </p:nvSpPr>
          <p:spPr>
            <a:xfrm>
              <a:off x="2918187" y="4284886"/>
              <a:ext cx="261236" cy="261236"/>
            </a:xfrm>
            <a:prstGeom prst="ellipse">
              <a:avLst/>
            </a:prstGeom>
            <a:solidFill>
              <a:schemeClr val="tx1">
                <a:lumMod val="40000"/>
                <a:lumOff val="6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îś1îḋê"/>
            <p:cNvSpPr/>
            <p:nvPr/>
          </p:nvSpPr>
          <p:spPr>
            <a:xfrm>
              <a:off x="6442777" y="4284886"/>
              <a:ext cx="261236" cy="261236"/>
            </a:xfrm>
            <a:prstGeom prst="ellipse">
              <a:avLst/>
            </a:prstGeom>
            <a:solidFill>
              <a:schemeClr val="tx1">
                <a:lumMod val="40000"/>
                <a:lumOff val="6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3" name="isľîḋe"/>
            <p:cNvSpPr/>
            <p:nvPr/>
          </p:nvSpPr>
          <p:spPr>
            <a:xfrm>
              <a:off x="9921648" y="4284886"/>
              <a:ext cx="261236" cy="261236"/>
            </a:xfrm>
            <a:prstGeom prst="ellipse">
              <a:avLst/>
            </a:prstGeom>
            <a:solidFill>
              <a:schemeClr val="tx1">
                <a:lumMod val="40000"/>
                <a:lumOff val="6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产品运营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18399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87279" y="1125538"/>
            <a:ext cx="10854667" cy="5102470"/>
            <a:chOff x="687279" y="1125538"/>
            <a:chExt cx="10854667" cy="5102470"/>
          </a:xfrm>
        </p:grpSpPr>
        <p:sp>
          <p:nvSpPr>
            <p:cNvPr id="8" name="íšļïḑè"/>
            <p:cNvSpPr/>
            <p:nvPr/>
          </p:nvSpPr>
          <p:spPr bwMode="auto">
            <a:xfrm>
              <a:off x="4251000" y="1125538"/>
              <a:ext cx="3419996" cy="501808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9" name="í$1iḍè"/>
            <p:cNvSpPr txBox="1"/>
            <p:nvPr/>
          </p:nvSpPr>
          <p:spPr>
            <a:xfrm>
              <a:off x="8167922" y="1740820"/>
              <a:ext cx="3374024" cy="99302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9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9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9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900" dirty="0" err="1">
                  <a:cs typeface="+mn-ea"/>
                  <a:sym typeface="+mn-lt"/>
                </a:rPr>
                <a:t>iSlide</a:t>
              </a:r>
              <a:r>
                <a:rPr lang="en-US" altLang="zh-CN" sz="9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</p:txBody>
        </p:sp>
        <p:sp>
          <p:nvSpPr>
            <p:cNvPr id="10" name="íṥ1íḋé"/>
            <p:cNvSpPr txBox="1"/>
            <p:nvPr/>
          </p:nvSpPr>
          <p:spPr>
            <a:xfrm>
              <a:off x="8167922" y="1269000"/>
              <a:ext cx="3374024" cy="471820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r>
                <a:rPr lang="zh-CN" altLang="en-US" sz="1600" b="1" dirty="0" smtClean="0">
                  <a:cs typeface="+mn-ea"/>
                  <a:sym typeface="+mn-lt"/>
                </a:rPr>
                <a:t>输入标题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  <p:grpSp>
          <p:nvGrpSpPr>
            <p:cNvPr id="11" name="íśḻïďè"/>
            <p:cNvGrpSpPr/>
            <p:nvPr/>
          </p:nvGrpSpPr>
          <p:grpSpPr>
            <a:xfrm>
              <a:off x="7330940" y="1307269"/>
              <a:ext cx="675000" cy="675005"/>
              <a:chOff x="7209746" y="4153276"/>
              <a:chExt cx="675000" cy="675005"/>
            </a:xfrm>
          </p:grpSpPr>
          <p:sp>
            <p:nvSpPr>
              <p:cNvPr id="26" name="ïŝḷïḑé"/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27" name="îŝ1ïḓè"/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îṧlíḓê"/>
            <p:cNvSpPr txBox="1"/>
            <p:nvPr/>
          </p:nvSpPr>
          <p:spPr>
            <a:xfrm>
              <a:off x="8167922" y="3487900"/>
              <a:ext cx="3374024" cy="99302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9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9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9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900" dirty="0" err="1">
                  <a:cs typeface="+mn-ea"/>
                  <a:sym typeface="+mn-lt"/>
                </a:rPr>
                <a:t>iSlide</a:t>
              </a:r>
              <a:r>
                <a:rPr lang="en-US" altLang="zh-CN" sz="9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</p:txBody>
        </p:sp>
        <p:sp>
          <p:nvSpPr>
            <p:cNvPr id="13" name="íSḷíďe"/>
            <p:cNvSpPr txBox="1"/>
            <p:nvPr/>
          </p:nvSpPr>
          <p:spPr>
            <a:xfrm>
              <a:off x="8167922" y="3016080"/>
              <a:ext cx="3374024" cy="471820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r>
                <a:rPr lang="zh-CN" altLang="en-US" sz="1600" b="1" dirty="0" smtClean="0">
                  <a:cs typeface="+mn-ea"/>
                  <a:sym typeface="+mn-lt"/>
                </a:rPr>
                <a:t>输入标题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  <p:grpSp>
          <p:nvGrpSpPr>
            <p:cNvPr id="14" name="ïṥḷidé"/>
            <p:cNvGrpSpPr/>
            <p:nvPr/>
          </p:nvGrpSpPr>
          <p:grpSpPr>
            <a:xfrm>
              <a:off x="7330940" y="3054349"/>
              <a:ext cx="675000" cy="675005"/>
              <a:chOff x="7209746" y="4153276"/>
              <a:chExt cx="675000" cy="675005"/>
            </a:xfrm>
          </p:grpSpPr>
          <p:sp>
            <p:nvSpPr>
              <p:cNvPr id="24" name="í$ḷíḑe"/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25" name="îṩḻîḓè"/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>
                  <a:cs typeface="+mn-ea"/>
                  <a:sym typeface="+mn-lt"/>
                </a:endParaRPr>
              </a:p>
            </p:txBody>
          </p:sp>
        </p:grpSp>
        <p:sp>
          <p:nvSpPr>
            <p:cNvPr id="15" name="ïṣľiḋê"/>
            <p:cNvSpPr txBox="1"/>
            <p:nvPr/>
          </p:nvSpPr>
          <p:spPr>
            <a:xfrm>
              <a:off x="8167922" y="5234979"/>
              <a:ext cx="3374024" cy="99302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900" dirty="0" smtClean="0">
                  <a:cs typeface="+mn-ea"/>
                  <a:sym typeface="+mn-lt"/>
                </a:rPr>
                <a:t>点击这里输入您的标题</a:t>
              </a:r>
              <a:endParaRPr lang="en-US" altLang="zh-CN" sz="9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900" dirty="0">
                  <a:cs typeface="+mn-ea"/>
                  <a:sym typeface="+mn-lt"/>
                </a:rPr>
                <a:t>You can use the icon library in </a:t>
              </a:r>
              <a:r>
                <a:rPr lang="en-US" altLang="zh-CN" sz="900" dirty="0" err="1">
                  <a:cs typeface="+mn-ea"/>
                  <a:sym typeface="+mn-lt"/>
                </a:rPr>
                <a:t>iSlide</a:t>
              </a:r>
              <a:r>
                <a:rPr lang="en-US" altLang="zh-CN" sz="900" dirty="0">
                  <a:cs typeface="+mn-ea"/>
                  <a:sym typeface="+mn-lt"/>
                </a:rPr>
                <a:t>  (www.islide.cc) to filter and replace existing icon elements with one click.</a:t>
              </a:r>
            </a:p>
          </p:txBody>
        </p:sp>
        <p:sp>
          <p:nvSpPr>
            <p:cNvPr id="16" name="íṩľïḍé"/>
            <p:cNvSpPr txBox="1"/>
            <p:nvPr/>
          </p:nvSpPr>
          <p:spPr>
            <a:xfrm>
              <a:off x="8167922" y="4763159"/>
              <a:ext cx="3374024" cy="471820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r>
                <a:rPr lang="zh-CN" altLang="en-US" sz="1600" b="1" dirty="0" smtClean="0">
                  <a:cs typeface="+mn-ea"/>
                  <a:sym typeface="+mn-lt"/>
                </a:rPr>
                <a:t>输入标题</a:t>
              </a:r>
              <a:endParaRPr lang="zh-CN" altLang="en-US" sz="1600" b="1" dirty="0">
                <a:cs typeface="+mn-ea"/>
                <a:sym typeface="+mn-lt"/>
              </a:endParaRPr>
            </a:p>
          </p:txBody>
        </p:sp>
        <p:grpSp>
          <p:nvGrpSpPr>
            <p:cNvPr id="17" name="íṩľîḓe"/>
            <p:cNvGrpSpPr/>
            <p:nvPr/>
          </p:nvGrpSpPr>
          <p:grpSpPr>
            <a:xfrm>
              <a:off x="7330940" y="4801428"/>
              <a:ext cx="675000" cy="675005"/>
              <a:chOff x="7209746" y="4153276"/>
              <a:chExt cx="675000" cy="675005"/>
            </a:xfrm>
          </p:grpSpPr>
          <p:sp>
            <p:nvSpPr>
              <p:cNvPr id="22" name="işḷíďe"/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23" name="ïṥḻîḍè"/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>
                  <a:cs typeface="+mn-ea"/>
                  <a:sym typeface="+mn-lt"/>
                </a:endParaRPr>
              </a:p>
            </p:txBody>
          </p:sp>
        </p:grpSp>
        <p:cxnSp>
          <p:nvCxnSpPr>
            <p:cNvPr id="18" name="直接连接符 17"/>
            <p:cNvCxnSpPr/>
            <p:nvPr/>
          </p:nvCxnSpPr>
          <p:spPr>
            <a:xfrm>
              <a:off x="8167922" y="2733849"/>
              <a:ext cx="3374024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8167922" y="4599000"/>
              <a:ext cx="3374024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ïś1ïḋè"/>
            <p:cNvSpPr/>
            <p:nvPr/>
          </p:nvSpPr>
          <p:spPr>
            <a:xfrm>
              <a:off x="687279" y="3275251"/>
              <a:ext cx="3473721" cy="1457594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sz="1100" dirty="0">
                  <a:cs typeface="+mn-ea"/>
                  <a:sym typeface="+mn-lt"/>
                </a:rPr>
                <a:t>Unified fonts make reading more fluent.</a:t>
              </a: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sz="1100" dirty="0">
                  <a:cs typeface="+mn-ea"/>
                  <a:sym typeface="+mn-lt"/>
                </a:rPr>
                <a:t>Theme color makes PPT more convenient to change.</a:t>
              </a: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sz="1100" dirty="0">
                  <a:cs typeface="+mn-ea"/>
                  <a:sym typeface="+mn-lt"/>
                </a:rPr>
                <a:t>Adjust the spacing to adapt to Chinese typesetting, use the reference line in PPT.</a:t>
              </a:r>
            </a:p>
          </p:txBody>
        </p:sp>
        <p:sp>
          <p:nvSpPr>
            <p:cNvPr id="21" name="íş1ïḓe"/>
            <p:cNvSpPr txBox="1"/>
            <p:nvPr/>
          </p:nvSpPr>
          <p:spPr bwMode="auto">
            <a:xfrm>
              <a:off x="687279" y="2833446"/>
              <a:ext cx="347372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b="1" dirty="0" smtClean="0">
                  <a:cs typeface="+mn-ea"/>
                  <a:sym typeface="+mn-lt"/>
                </a:rPr>
                <a:t>输入标题</a:t>
              </a:r>
              <a:endParaRPr lang="en-US" altLang="zh-CN" sz="2000" b="1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 flipH="1">
            <a:off x="640080" y="0"/>
            <a:ext cx="10911840" cy="6258560"/>
            <a:chOff x="640080" y="0"/>
            <a:chExt cx="10911840" cy="6258560"/>
          </a:xfrm>
        </p:grpSpPr>
        <p:sp useBgFill="1">
          <p:nvSpPr>
            <p:cNvPr id="5" name="矩形 4"/>
            <p:cNvSpPr/>
            <p:nvPr/>
          </p:nvSpPr>
          <p:spPr>
            <a:xfrm>
              <a:off x="640080" y="619760"/>
              <a:ext cx="10911840" cy="5638800"/>
            </a:xfrm>
            <a:prstGeom prst="rect">
              <a:avLst/>
            </a:prstGeom>
            <a:ln>
              <a:noFill/>
            </a:ln>
            <a:effectLst>
              <a:outerShdw blurRad="190500" dist="38100" dir="8100000" algn="tr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415280" y="619760"/>
              <a:ext cx="6136640" cy="5638800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 rot="5400000">
              <a:off x="932180" y="5499100"/>
              <a:ext cx="533400" cy="533400"/>
              <a:chOff x="5829300" y="5196840"/>
              <a:chExt cx="533400" cy="533400"/>
            </a:xfrm>
          </p:grpSpPr>
          <p:sp>
            <p:nvSpPr>
              <p:cNvPr id="7" name="椭圆 6"/>
              <p:cNvSpPr/>
              <p:nvPr/>
            </p:nvSpPr>
            <p:spPr>
              <a:xfrm rot="5400000">
                <a:off x="5829300" y="5196840"/>
                <a:ext cx="533400" cy="53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" name="燕尾形 7"/>
              <p:cNvSpPr/>
              <p:nvPr/>
            </p:nvSpPr>
            <p:spPr>
              <a:xfrm rot="5400000">
                <a:off x="5964725" y="5332265"/>
                <a:ext cx="262550" cy="262550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9031605" y="0"/>
              <a:ext cx="1829435" cy="1940560"/>
              <a:chOff x="9031605" y="0"/>
              <a:chExt cx="1829435" cy="1940560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9032240" y="0"/>
                <a:ext cx="1828800" cy="1940560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9031605" y="281940"/>
                <a:ext cx="1626235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201X</a:t>
                </a:r>
                <a:endParaRPr lang="zh-CN" altLang="en-US" sz="2800" b="1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9089390" y="881380"/>
                <a:ext cx="1722120" cy="829945"/>
              </a:xfrm>
              <a:prstGeom prst="rect">
                <a:avLst/>
              </a:prstGeom>
              <a:noFill/>
              <a:ln>
                <a:solidFill>
                  <a:schemeClr val="bg1">
                    <a:alpha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TITLE</a:t>
                </a:r>
                <a:r>
                  <a:rPr lang="en-US" altLang="zh-CN" sz="2800" b="1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2000" i="1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HERE</a:t>
                </a:r>
                <a:endParaRPr lang="zh-CN" altLang="en-US" sz="2000" i="1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5606888" y="2189474"/>
              <a:ext cx="5639124" cy="2497931"/>
              <a:chOff x="5606888" y="2202170"/>
              <a:chExt cx="5639124" cy="2497931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5790092" y="2202170"/>
                <a:ext cx="54559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7200" b="1" spc="14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THANKS</a:t>
                </a:r>
                <a:endParaRPr lang="zh-CN" altLang="en-US" sz="7200" b="1" spc="1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3" name="组合 12"/>
              <p:cNvGrpSpPr/>
              <p:nvPr/>
            </p:nvGrpSpPr>
            <p:grpSpPr>
              <a:xfrm>
                <a:off x="5606888" y="3424268"/>
                <a:ext cx="5639124" cy="1275833"/>
                <a:chOff x="5846790" y="3013501"/>
                <a:chExt cx="5639124" cy="1275833"/>
              </a:xfrm>
            </p:grpSpPr>
            <p:sp>
              <p:nvSpPr>
                <p:cNvPr id="15" name="文本框 14"/>
                <p:cNvSpPr txBox="1"/>
                <p:nvPr/>
              </p:nvSpPr>
              <p:spPr>
                <a:xfrm>
                  <a:off x="5846790" y="3013501"/>
                  <a:ext cx="5639124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4800" spc="1500" dirty="0" smtClean="0">
                      <a:solidFill>
                        <a:schemeClr val="bg1"/>
                      </a:solidFill>
                      <a:cs typeface="+mn-ea"/>
                      <a:sym typeface="+mn-lt"/>
                    </a:rPr>
                    <a:t>感谢您的聆听</a:t>
                  </a:r>
                  <a:endParaRPr lang="zh-CN" altLang="en-US" sz="4800" spc="15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文本框 15"/>
                <p:cNvSpPr txBox="1"/>
                <p:nvPr/>
              </p:nvSpPr>
              <p:spPr>
                <a:xfrm>
                  <a:off x="5846790" y="3921442"/>
                  <a:ext cx="5639124" cy="367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spc="1500" dirty="0" smtClean="0">
                      <a:solidFill>
                        <a:schemeClr val="bg1"/>
                      </a:solidFill>
                      <a:cs typeface="+mn-ea"/>
                      <a:sym typeface="+mn-lt"/>
                    </a:rPr>
                    <a:t>帮范儿制作  </a:t>
                  </a:r>
                  <a:r>
                    <a:rPr lang="en-US" altLang="zh-CN" b="1" spc="600" dirty="0" smtClean="0">
                      <a:solidFill>
                        <a:schemeClr val="bg1"/>
                      </a:solidFill>
                      <a:cs typeface="+mn-ea"/>
                      <a:sym typeface="+mn-lt"/>
                    </a:rPr>
                    <a:t>201X.XX.XX</a:t>
                  </a:r>
                  <a:endParaRPr lang="zh-CN" altLang="en-US" b="1" spc="6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82320" y="1316355"/>
            <a:ext cx="11081385" cy="4647917"/>
            <a:chOff x="782320" y="1316513"/>
            <a:chExt cx="9824720" cy="4197218"/>
          </a:xfrm>
        </p:grpSpPr>
        <p:grpSp>
          <p:nvGrpSpPr>
            <p:cNvPr id="8" name="组合 7"/>
            <p:cNvGrpSpPr/>
            <p:nvPr/>
          </p:nvGrpSpPr>
          <p:grpSpPr>
            <a:xfrm>
              <a:off x="782320" y="1316513"/>
              <a:ext cx="9824720" cy="4197218"/>
              <a:chOff x="944880" y="1397793"/>
              <a:chExt cx="9824720" cy="4197218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1044001" y="1397793"/>
                <a:ext cx="9725599" cy="4062413"/>
                <a:chOff x="1003361" y="1397793"/>
                <a:chExt cx="9725599" cy="4062413"/>
              </a:xfrm>
            </p:grpSpPr>
            <p:sp>
              <p:nvSpPr>
                <p:cNvPr id="14" name="椭圆 13"/>
                <p:cNvSpPr/>
                <p:nvPr/>
              </p:nvSpPr>
              <p:spPr>
                <a:xfrm>
                  <a:off x="2006490" y="1397793"/>
                  <a:ext cx="4089510" cy="406241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" name="文本框 1"/>
                <p:cNvSpPr txBox="1"/>
                <p:nvPr/>
              </p:nvSpPr>
              <p:spPr>
                <a:xfrm>
                  <a:off x="1003361" y="2105818"/>
                  <a:ext cx="3653790" cy="23894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6600" dirty="0" smtClean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01</a:t>
                  </a:r>
                  <a:endParaRPr lang="zh-CN" altLang="en-US" sz="166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cxnSp>
              <p:nvCxnSpPr>
                <p:cNvPr id="4" name="直接连接符 3"/>
                <p:cNvCxnSpPr/>
                <p:nvPr/>
              </p:nvCxnSpPr>
              <p:spPr>
                <a:xfrm>
                  <a:off x="4653825" y="1992720"/>
                  <a:ext cx="0" cy="2872559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" name="组合 16"/>
                <p:cNvGrpSpPr/>
                <p:nvPr/>
              </p:nvGrpSpPr>
              <p:grpSpPr>
                <a:xfrm>
                  <a:off x="5034390" y="2090915"/>
                  <a:ext cx="5694570" cy="2795392"/>
                  <a:chOff x="1320800" y="1732300"/>
                  <a:chExt cx="5694570" cy="2795392"/>
                </a:xfrm>
              </p:grpSpPr>
              <p:sp>
                <p:nvSpPr>
                  <p:cNvPr id="23" name="文本框 22"/>
                  <p:cNvSpPr txBox="1"/>
                  <p:nvPr/>
                </p:nvSpPr>
                <p:spPr>
                  <a:xfrm>
                    <a:off x="1320800" y="2255520"/>
                    <a:ext cx="5323840" cy="74946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4800" b="1" spc="1800" dirty="0" smtClean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关于我们</a:t>
                    </a:r>
                    <a:endParaRPr lang="zh-CN" altLang="en-US" sz="4800" b="1" spc="18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4" name="文本框 23"/>
                  <p:cNvSpPr txBox="1"/>
                  <p:nvPr/>
                </p:nvSpPr>
                <p:spPr>
                  <a:xfrm>
                    <a:off x="1320800" y="1732300"/>
                    <a:ext cx="5694570" cy="4713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2800" b="1" spc="600" dirty="0" smtClean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ADD YOUR TITLE</a:t>
                    </a:r>
                    <a:endParaRPr lang="zh-CN" altLang="en-US" sz="2800" b="1" spc="6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6" name="MH_Title"/>
                  <p:cNvSpPr txBox="1">
                    <a:spLocks noChangeArrowheads="1"/>
                  </p:cNvSpPr>
                  <p:nvPr>
                    <p:custDataLst>
                      <p:tags r:id="rId2"/>
                    </p:custDataLst>
                  </p:nvPr>
                </p:nvSpPr>
                <p:spPr bwMode="auto">
                  <a:xfrm>
                    <a:off x="1414904" y="3901018"/>
                    <a:ext cx="4645349" cy="62667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t" anchorCtr="0">
                    <a:noAutofit/>
                  </a:bodyPr>
                  <a:lstStyle>
                    <a:defPPr>
                      <a:defRPr lang="zh-CN"/>
                    </a:defPPr>
                    <a:lvl1pPr>
                      <a:defRPr>
                        <a:latin typeface="华文细黑" panose="02010600040101010101" pitchFamily="2" charset="-122"/>
                        <a:ea typeface="华文细黑" panose="02010600040101010101" pitchFamily="2" charset="-122"/>
                      </a:defRPr>
                    </a:lvl1pPr>
                    <a:lvl2pPr marL="742950" indent="-28575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>
                      <a:lnSpc>
                        <a:spcPct val="150000"/>
                      </a:lnSpc>
                    </a:pP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 点击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</a:t>
                    </a:r>
                    <a:endParaRPr lang="zh-CN" altLang="en-US" sz="1200" b="1" spc="600" dirty="0">
                      <a:solidFill>
                        <a:schemeClr val="bg1"/>
                      </a:solidFill>
                      <a:latin typeface="+mn-lt"/>
                      <a:ea typeface="+mn-ea"/>
                      <a:cs typeface="+mn-ea"/>
                      <a:sym typeface="+mn-lt"/>
                    </a:endParaRPr>
                  </a:p>
                </p:txBody>
              </p:sp>
            </p:grpSp>
          </p:grpSp>
          <p:sp>
            <p:nvSpPr>
              <p:cNvPr id="27" name="文本框 26"/>
              <p:cNvSpPr txBox="1"/>
              <p:nvPr/>
            </p:nvSpPr>
            <p:spPr>
              <a:xfrm>
                <a:off x="944880" y="1843950"/>
                <a:ext cx="3106585" cy="4713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LOVELINESS</a:t>
                </a:r>
                <a:endParaRPr lang="zh-CN" altLang="en-US" sz="28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2651760" y="5123655"/>
                <a:ext cx="2042706" cy="4713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KITTY</a:t>
                </a:r>
                <a:endParaRPr lang="zh-CN" altLang="en-US" sz="28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5" name="MH_Title"/>
            <p:cNvSpPr txBox="1"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5006574" y="3551679"/>
              <a:ext cx="4645349" cy="626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>
              <a:defPPr>
                <a:defRPr lang="zh-CN"/>
              </a:defPPr>
              <a:lvl1pPr>
                <a:defRPr>
                  <a:latin typeface="华文细黑" panose="02010600040101010101" pitchFamily="2" charset="-122"/>
                  <a:ea typeface="华文细黑" panose="02010600040101010101" pitchFamily="2" charset="-122"/>
                </a:defRPr>
              </a:lvl1pPr>
              <a:lvl2pPr marL="742950" indent="-28575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文本，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 点击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文本，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</a:t>
              </a:r>
              <a:endParaRPr lang="zh-CN" altLang="en-US" sz="1200" b="1" spc="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关于我们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18630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352045" y="1268760"/>
            <a:ext cx="10309594" cy="4745330"/>
            <a:chOff x="1352045" y="1268760"/>
            <a:chExt cx="10309594" cy="4745330"/>
          </a:xfrm>
        </p:grpSpPr>
        <p:sp>
          <p:nvSpPr>
            <p:cNvPr id="8" name="íšľiďè"/>
            <p:cNvSpPr/>
            <p:nvPr/>
          </p:nvSpPr>
          <p:spPr bwMode="auto">
            <a:xfrm>
              <a:off x="1352045" y="1551977"/>
              <a:ext cx="2673513" cy="4024336"/>
            </a:xfrm>
            <a:custGeom>
              <a:avLst/>
              <a:gdLst>
                <a:gd name="connsiteX0" fmla="*/ 1301755 w 2673513"/>
                <a:gd name="connsiteY0" fmla="*/ 3424138 h 4024336"/>
                <a:gd name="connsiteX1" fmla="*/ 1601854 w 2673513"/>
                <a:gd name="connsiteY1" fmla="*/ 3724237 h 4024336"/>
                <a:gd name="connsiteX2" fmla="*/ 1301755 w 2673513"/>
                <a:gd name="connsiteY2" fmla="*/ 4024336 h 4024336"/>
                <a:gd name="connsiteX3" fmla="*/ 1001656 w 2673513"/>
                <a:gd name="connsiteY3" fmla="*/ 3724237 h 4024336"/>
                <a:gd name="connsiteX4" fmla="*/ 1301755 w 2673513"/>
                <a:gd name="connsiteY4" fmla="*/ 3424138 h 4024336"/>
                <a:gd name="connsiteX5" fmla="*/ 1366007 w 2673513"/>
                <a:gd name="connsiteY5" fmla="*/ 315 h 4024336"/>
                <a:gd name="connsiteX6" fmla="*/ 2302245 w 2673513"/>
                <a:gd name="connsiteY6" fmla="*/ 412118 h 4024336"/>
                <a:gd name="connsiteX7" fmla="*/ 2261192 w 2673513"/>
                <a:gd name="connsiteY7" fmla="*/ 2302437 h 4024336"/>
                <a:gd name="connsiteX8" fmla="*/ 1295850 w 2673513"/>
                <a:gd name="connsiteY8" fmla="*/ 3226776 h 4024336"/>
                <a:gd name="connsiteX9" fmla="*/ 370974 w 2673513"/>
                <a:gd name="connsiteY9" fmla="*/ 2261382 h 4024336"/>
                <a:gd name="connsiteX10" fmla="*/ 412614 w 2673513"/>
                <a:gd name="connsiteY10" fmla="*/ 371062 h 4024336"/>
                <a:gd name="connsiteX11" fmla="*/ 1366007 w 2673513"/>
                <a:gd name="connsiteY11" fmla="*/ 315 h 402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73513" h="4024336">
                  <a:moveTo>
                    <a:pt x="1301755" y="3424138"/>
                  </a:moveTo>
                  <a:cubicBezTo>
                    <a:pt x="1467495" y="3424138"/>
                    <a:pt x="1601854" y="3558497"/>
                    <a:pt x="1601854" y="3724237"/>
                  </a:cubicBezTo>
                  <a:cubicBezTo>
                    <a:pt x="1601854" y="3889977"/>
                    <a:pt x="1467495" y="4024336"/>
                    <a:pt x="1301755" y="4024336"/>
                  </a:cubicBezTo>
                  <a:cubicBezTo>
                    <a:pt x="1136015" y="4024336"/>
                    <a:pt x="1001656" y="3889977"/>
                    <a:pt x="1001656" y="3724237"/>
                  </a:cubicBezTo>
                  <a:cubicBezTo>
                    <a:pt x="1001656" y="3558497"/>
                    <a:pt x="1136015" y="3424138"/>
                    <a:pt x="1301755" y="3424138"/>
                  </a:cubicBezTo>
                  <a:close/>
                  <a:moveTo>
                    <a:pt x="1366007" y="315"/>
                  </a:moveTo>
                  <a:cubicBezTo>
                    <a:pt x="1707997" y="7720"/>
                    <a:pt x="2047127" y="145549"/>
                    <a:pt x="2302245" y="412118"/>
                  </a:cubicBezTo>
                  <a:cubicBezTo>
                    <a:pt x="2813067" y="945841"/>
                    <a:pt x="2794300" y="1792174"/>
                    <a:pt x="2261192" y="2302437"/>
                  </a:cubicBezTo>
                  <a:cubicBezTo>
                    <a:pt x="1939216" y="2610941"/>
                    <a:pt x="1617239" y="2918858"/>
                    <a:pt x="1295850" y="3226776"/>
                  </a:cubicBezTo>
                  <a:cubicBezTo>
                    <a:pt x="987362" y="2905369"/>
                    <a:pt x="679462" y="2583375"/>
                    <a:pt x="370974" y="2261382"/>
                  </a:cubicBezTo>
                  <a:cubicBezTo>
                    <a:pt x="-139261" y="1728244"/>
                    <a:pt x="-121080" y="881912"/>
                    <a:pt x="412614" y="371062"/>
                  </a:cubicBezTo>
                  <a:cubicBezTo>
                    <a:pt x="679168" y="115931"/>
                    <a:pt x="1024017" y="-7090"/>
                    <a:pt x="1366007" y="315"/>
                  </a:cubicBezTo>
                  <a:close/>
                </a:path>
              </a:pathLst>
            </a:custGeom>
            <a:blipFill dpi="0" rotWithShape="1">
              <a:blip r:embed="rId5"/>
              <a:srcRect/>
              <a:tile tx="-1524000" ty="1016000" sx="100000" sy="100000" flip="none" algn="b"/>
            </a:blip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 defTabSz="914400"/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5030501" y="1268760"/>
              <a:ext cx="0" cy="4608512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030501" y="1733550"/>
              <a:ext cx="2865699" cy="0"/>
            </a:xfrm>
            <a:prstGeom prst="line">
              <a:avLst/>
            </a:prstGeom>
            <a:ln cap="rnd">
              <a:solidFill>
                <a:schemeClr val="tx1">
                  <a:lumMod val="20000"/>
                  <a:lumOff val="80000"/>
                </a:schemeClr>
              </a:solidFill>
              <a:round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5030501" y="3631290"/>
              <a:ext cx="2865699" cy="0"/>
            </a:xfrm>
            <a:prstGeom prst="line">
              <a:avLst/>
            </a:prstGeom>
            <a:ln cap="rnd">
              <a:solidFill>
                <a:schemeClr val="tx1">
                  <a:lumMod val="20000"/>
                  <a:lumOff val="80000"/>
                </a:schemeClr>
              </a:solidFill>
              <a:round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5030501" y="5527260"/>
              <a:ext cx="2865699" cy="0"/>
            </a:xfrm>
            <a:prstGeom prst="line">
              <a:avLst/>
            </a:prstGeom>
            <a:ln cap="rnd">
              <a:solidFill>
                <a:schemeClr val="tx1">
                  <a:lumMod val="20000"/>
                  <a:lumOff val="80000"/>
                </a:schemeClr>
              </a:solidFill>
              <a:round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íṥļiḑê"/>
            <p:cNvGrpSpPr/>
            <p:nvPr/>
          </p:nvGrpSpPr>
          <p:grpSpPr>
            <a:xfrm>
              <a:off x="4761590" y="1471046"/>
              <a:ext cx="537820" cy="537824"/>
              <a:chOff x="5371847" y="2312243"/>
              <a:chExt cx="656438" cy="656442"/>
            </a:xfrm>
          </p:grpSpPr>
          <p:sp>
            <p:nvSpPr>
              <p:cNvPr id="35" name="i$lïḍé"/>
              <p:cNvSpPr/>
              <p:nvPr/>
            </p:nvSpPr>
            <p:spPr>
              <a:xfrm>
                <a:off x="5371847" y="2312243"/>
                <a:ext cx="656438" cy="65644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6" name="î$ḻíḍê"/>
              <p:cNvSpPr/>
              <p:nvPr/>
            </p:nvSpPr>
            <p:spPr bwMode="auto">
              <a:xfrm>
                <a:off x="5532706" y="2519691"/>
                <a:ext cx="334720" cy="241545"/>
              </a:xfrm>
              <a:custGeom>
                <a:avLst/>
                <a:gdLst>
                  <a:gd name="connsiteX0" fmla="*/ 91000 w 605879"/>
                  <a:gd name="connsiteY0" fmla="*/ 173662 h 437224"/>
                  <a:gd name="connsiteX1" fmla="*/ 331193 w 605879"/>
                  <a:gd name="connsiteY1" fmla="*/ 173662 h 437224"/>
                  <a:gd name="connsiteX2" fmla="*/ 342454 w 605879"/>
                  <a:gd name="connsiteY2" fmla="*/ 184882 h 437224"/>
                  <a:gd name="connsiteX3" fmla="*/ 331193 w 605879"/>
                  <a:gd name="connsiteY3" fmla="*/ 196102 h 437224"/>
                  <a:gd name="connsiteX4" fmla="*/ 91000 w 605879"/>
                  <a:gd name="connsiteY4" fmla="*/ 196102 h 437224"/>
                  <a:gd name="connsiteX5" fmla="*/ 79739 w 605879"/>
                  <a:gd name="connsiteY5" fmla="*/ 184882 h 437224"/>
                  <a:gd name="connsiteX6" fmla="*/ 91000 w 605879"/>
                  <a:gd name="connsiteY6" fmla="*/ 173662 h 437224"/>
                  <a:gd name="connsiteX7" fmla="*/ 421630 w 605879"/>
                  <a:gd name="connsiteY7" fmla="*/ 131441 h 437224"/>
                  <a:gd name="connsiteX8" fmla="*/ 423552 w 605879"/>
                  <a:gd name="connsiteY8" fmla="*/ 152274 h 437224"/>
                  <a:gd name="connsiteX9" fmla="*/ 275961 w 605879"/>
                  <a:gd name="connsiteY9" fmla="*/ 300986 h 437224"/>
                  <a:gd name="connsiteX10" fmla="*/ 408175 w 605879"/>
                  <a:gd name="connsiteY10" fmla="*/ 358277 h 437224"/>
                  <a:gd name="connsiteX11" fmla="*/ 418060 w 605879"/>
                  <a:gd name="connsiteY11" fmla="*/ 365267 h 437224"/>
                  <a:gd name="connsiteX12" fmla="*/ 488218 w 605879"/>
                  <a:gd name="connsiteY12" fmla="*/ 410360 h 437224"/>
                  <a:gd name="connsiteX13" fmla="*/ 474214 w 605879"/>
                  <a:gd name="connsiteY13" fmla="*/ 363348 h 437224"/>
                  <a:gd name="connsiteX14" fmla="*/ 482039 w 605879"/>
                  <a:gd name="connsiteY14" fmla="*/ 349916 h 437224"/>
                  <a:gd name="connsiteX15" fmla="*/ 583363 w 605879"/>
                  <a:gd name="connsiteY15" fmla="*/ 244928 h 437224"/>
                  <a:gd name="connsiteX16" fmla="*/ 421630 w 605879"/>
                  <a:gd name="connsiteY16" fmla="*/ 131441 h 437224"/>
                  <a:gd name="connsiteX17" fmla="*/ 75898 w 605879"/>
                  <a:gd name="connsiteY17" fmla="*/ 120173 h 437224"/>
                  <a:gd name="connsiteX18" fmla="*/ 340509 w 605879"/>
                  <a:gd name="connsiteY18" fmla="*/ 120173 h 437224"/>
                  <a:gd name="connsiteX19" fmla="*/ 351769 w 605879"/>
                  <a:gd name="connsiteY19" fmla="*/ 131428 h 437224"/>
                  <a:gd name="connsiteX20" fmla="*/ 340509 w 605879"/>
                  <a:gd name="connsiteY20" fmla="*/ 142683 h 437224"/>
                  <a:gd name="connsiteX21" fmla="*/ 75898 w 605879"/>
                  <a:gd name="connsiteY21" fmla="*/ 142683 h 437224"/>
                  <a:gd name="connsiteX22" fmla="*/ 64638 w 605879"/>
                  <a:gd name="connsiteY22" fmla="*/ 131428 h 437224"/>
                  <a:gd name="connsiteX23" fmla="*/ 75898 w 605879"/>
                  <a:gd name="connsiteY23" fmla="*/ 120173 h 437224"/>
                  <a:gd name="connsiteX24" fmla="*/ 210609 w 605879"/>
                  <a:gd name="connsiteY24" fmla="*/ 22478 h 437224"/>
                  <a:gd name="connsiteX25" fmla="*/ 22516 w 605879"/>
                  <a:gd name="connsiteY25" fmla="*/ 153508 h 437224"/>
                  <a:gd name="connsiteX26" fmla="*/ 139216 w 605879"/>
                  <a:gd name="connsiteY26" fmla="*/ 274807 h 437224"/>
                  <a:gd name="connsiteX27" fmla="*/ 147042 w 605879"/>
                  <a:gd name="connsiteY27" fmla="*/ 288102 h 437224"/>
                  <a:gd name="connsiteX28" fmla="*/ 130017 w 605879"/>
                  <a:gd name="connsiteY28" fmla="*/ 344297 h 437224"/>
                  <a:gd name="connsiteX29" fmla="*/ 214041 w 605879"/>
                  <a:gd name="connsiteY29" fmla="*/ 291254 h 437224"/>
                  <a:gd name="connsiteX30" fmla="*/ 223927 w 605879"/>
                  <a:gd name="connsiteY30" fmla="*/ 284264 h 437224"/>
                  <a:gd name="connsiteX31" fmla="*/ 398839 w 605879"/>
                  <a:gd name="connsiteY31" fmla="*/ 152960 h 437224"/>
                  <a:gd name="connsiteX32" fmla="*/ 369596 w 605879"/>
                  <a:gd name="connsiteY32" fmla="*/ 80592 h 437224"/>
                  <a:gd name="connsiteX33" fmla="*/ 210609 w 605879"/>
                  <a:gd name="connsiteY33" fmla="*/ 22478 h 437224"/>
                  <a:gd name="connsiteX34" fmla="*/ 210609 w 605879"/>
                  <a:gd name="connsiteY34" fmla="*/ 0 h 437224"/>
                  <a:gd name="connsiteX35" fmla="*/ 385796 w 605879"/>
                  <a:gd name="connsiteY35" fmla="*/ 64967 h 437224"/>
                  <a:gd name="connsiteX36" fmla="*/ 414079 w 605879"/>
                  <a:gd name="connsiteY36" fmla="*/ 109100 h 437224"/>
                  <a:gd name="connsiteX37" fmla="*/ 419845 w 605879"/>
                  <a:gd name="connsiteY37" fmla="*/ 108963 h 437224"/>
                  <a:gd name="connsiteX38" fmla="*/ 605879 w 605879"/>
                  <a:gd name="connsiteY38" fmla="*/ 244928 h 437224"/>
                  <a:gd name="connsiteX39" fmla="*/ 498515 w 605879"/>
                  <a:gd name="connsiteY39" fmla="*/ 368420 h 437224"/>
                  <a:gd name="connsiteX40" fmla="*/ 516088 w 605879"/>
                  <a:gd name="connsiteY40" fmla="*/ 414609 h 437224"/>
                  <a:gd name="connsiteX41" fmla="*/ 522953 w 605879"/>
                  <a:gd name="connsiteY41" fmla="*/ 428178 h 437224"/>
                  <a:gd name="connsiteX42" fmla="*/ 510185 w 605879"/>
                  <a:gd name="connsiteY42" fmla="*/ 437224 h 437224"/>
                  <a:gd name="connsiteX43" fmla="*/ 400487 w 605879"/>
                  <a:gd name="connsiteY43" fmla="*/ 380344 h 437224"/>
                  <a:gd name="connsiteX44" fmla="*/ 250836 w 605879"/>
                  <a:gd name="connsiteY44" fmla="*/ 304275 h 437224"/>
                  <a:gd name="connsiteX45" fmla="*/ 231752 w 605879"/>
                  <a:gd name="connsiteY45" fmla="*/ 306331 h 437224"/>
                  <a:gd name="connsiteX46" fmla="*/ 107639 w 605879"/>
                  <a:gd name="connsiteY46" fmla="*/ 371161 h 437224"/>
                  <a:gd name="connsiteX47" fmla="*/ 94596 w 605879"/>
                  <a:gd name="connsiteY47" fmla="*/ 361978 h 437224"/>
                  <a:gd name="connsiteX48" fmla="*/ 102009 w 605879"/>
                  <a:gd name="connsiteY48" fmla="*/ 348135 h 437224"/>
                  <a:gd name="connsiteX49" fmla="*/ 122741 w 605879"/>
                  <a:gd name="connsiteY49" fmla="*/ 293173 h 437224"/>
                  <a:gd name="connsiteX50" fmla="*/ 0 w 605879"/>
                  <a:gd name="connsiteY50" fmla="*/ 153508 h 437224"/>
                  <a:gd name="connsiteX51" fmla="*/ 210609 w 605879"/>
                  <a:gd name="connsiteY51" fmla="*/ 0 h 437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605879" h="437224">
                    <a:moveTo>
                      <a:pt x="91000" y="173662"/>
                    </a:moveTo>
                    <a:lnTo>
                      <a:pt x="331193" y="173662"/>
                    </a:lnTo>
                    <a:cubicBezTo>
                      <a:pt x="337373" y="173662"/>
                      <a:pt x="342454" y="178725"/>
                      <a:pt x="342454" y="184882"/>
                    </a:cubicBezTo>
                    <a:cubicBezTo>
                      <a:pt x="342454" y="191040"/>
                      <a:pt x="337373" y="196102"/>
                      <a:pt x="331193" y="196102"/>
                    </a:cubicBezTo>
                    <a:lnTo>
                      <a:pt x="91000" y="196102"/>
                    </a:lnTo>
                    <a:cubicBezTo>
                      <a:pt x="84683" y="196102"/>
                      <a:pt x="79739" y="191040"/>
                      <a:pt x="79739" y="184882"/>
                    </a:cubicBezTo>
                    <a:cubicBezTo>
                      <a:pt x="79739" y="178725"/>
                      <a:pt x="84683" y="173662"/>
                      <a:pt x="91000" y="173662"/>
                    </a:cubicBezTo>
                    <a:close/>
                    <a:moveTo>
                      <a:pt x="421630" y="131441"/>
                    </a:moveTo>
                    <a:cubicBezTo>
                      <a:pt x="423003" y="138294"/>
                      <a:pt x="423552" y="145284"/>
                      <a:pt x="423552" y="152274"/>
                    </a:cubicBezTo>
                    <a:cubicBezTo>
                      <a:pt x="423552" y="220668"/>
                      <a:pt x="362456" y="281249"/>
                      <a:pt x="275961" y="300986"/>
                    </a:cubicBezTo>
                    <a:cubicBezTo>
                      <a:pt x="302047" y="334017"/>
                      <a:pt x="350924" y="355536"/>
                      <a:pt x="408175" y="358277"/>
                    </a:cubicBezTo>
                    <a:cubicBezTo>
                      <a:pt x="412569" y="358551"/>
                      <a:pt x="416413" y="361293"/>
                      <a:pt x="418060" y="365267"/>
                    </a:cubicBezTo>
                    <a:cubicBezTo>
                      <a:pt x="427259" y="388019"/>
                      <a:pt x="463505" y="403370"/>
                      <a:pt x="488218" y="410360"/>
                    </a:cubicBezTo>
                    <a:cubicBezTo>
                      <a:pt x="483962" y="399944"/>
                      <a:pt x="479156" y="385004"/>
                      <a:pt x="474214" y="363348"/>
                    </a:cubicBezTo>
                    <a:cubicBezTo>
                      <a:pt x="472841" y="357455"/>
                      <a:pt x="476273" y="351698"/>
                      <a:pt x="482039" y="349916"/>
                    </a:cubicBezTo>
                    <a:cubicBezTo>
                      <a:pt x="543685" y="332236"/>
                      <a:pt x="583500" y="290980"/>
                      <a:pt x="583363" y="244928"/>
                    </a:cubicBezTo>
                    <a:cubicBezTo>
                      <a:pt x="583363" y="182839"/>
                      <a:pt x="511009" y="132126"/>
                      <a:pt x="421630" y="131441"/>
                    </a:cubicBezTo>
                    <a:close/>
                    <a:moveTo>
                      <a:pt x="75898" y="120173"/>
                    </a:moveTo>
                    <a:lnTo>
                      <a:pt x="340509" y="120173"/>
                    </a:lnTo>
                    <a:cubicBezTo>
                      <a:pt x="346826" y="120173"/>
                      <a:pt x="351769" y="125114"/>
                      <a:pt x="351769" y="131428"/>
                    </a:cubicBezTo>
                    <a:cubicBezTo>
                      <a:pt x="351769" y="137604"/>
                      <a:pt x="346826" y="142683"/>
                      <a:pt x="340509" y="142683"/>
                    </a:cubicBezTo>
                    <a:lnTo>
                      <a:pt x="75898" y="142683"/>
                    </a:lnTo>
                    <a:cubicBezTo>
                      <a:pt x="69719" y="142683"/>
                      <a:pt x="64638" y="137604"/>
                      <a:pt x="64638" y="131428"/>
                    </a:cubicBezTo>
                    <a:cubicBezTo>
                      <a:pt x="64638" y="125114"/>
                      <a:pt x="69719" y="120173"/>
                      <a:pt x="75898" y="120173"/>
                    </a:cubicBezTo>
                    <a:close/>
                    <a:moveTo>
                      <a:pt x="210609" y="22478"/>
                    </a:moveTo>
                    <a:cubicBezTo>
                      <a:pt x="106952" y="22478"/>
                      <a:pt x="22516" y="81277"/>
                      <a:pt x="22516" y="153508"/>
                    </a:cubicBezTo>
                    <a:cubicBezTo>
                      <a:pt x="22516" y="206688"/>
                      <a:pt x="68372" y="254385"/>
                      <a:pt x="139216" y="274807"/>
                    </a:cubicBezTo>
                    <a:cubicBezTo>
                      <a:pt x="144983" y="276452"/>
                      <a:pt x="148415" y="282208"/>
                      <a:pt x="147042" y="288102"/>
                    </a:cubicBezTo>
                    <a:cubicBezTo>
                      <a:pt x="140864" y="314966"/>
                      <a:pt x="135097" y="332647"/>
                      <a:pt x="130017" y="344297"/>
                    </a:cubicBezTo>
                    <a:cubicBezTo>
                      <a:pt x="158437" y="336622"/>
                      <a:pt x="203058" y="318667"/>
                      <a:pt x="214041" y="291254"/>
                    </a:cubicBezTo>
                    <a:cubicBezTo>
                      <a:pt x="215689" y="287280"/>
                      <a:pt x="219533" y="284538"/>
                      <a:pt x="223927" y="284264"/>
                    </a:cubicBezTo>
                    <a:cubicBezTo>
                      <a:pt x="320170" y="279604"/>
                      <a:pt x="395407" y="223135"/>
                      <a:pt x="398839" y="152960"/>
                    </a:cubicBezTo>
                    <a:cubicBezTo>
                      <a:pt x="400075" y="126918"/>
                      <a:pt x="389915" y="101836"/>
                      <a:pt x="369596" y="80592"/>
                    </a:cubicBezTo>
                    <a:cubicBezTo>
                      <a:pt x="334860" y="44133"/>
                      <a:pt x="275412" y="22478"/>
                      <a:pt x="210609" y="22478"/>
                    </a:cubicBezTo>
                    <a:close/>
                    <a:moveTo>
                      <a:pt x="210609" y="0"/>
                    </a:moveTo>
                    <a:cubicBezTo>
                      <a:pt x="281453" y="0"/>
                      <a:pt x="346942" y="24260"/>
                      <a:pt x="385796" y="64967"/>
                    </a:cubicBezTo>
                    <a:cubicBezTo>
                      <a:pt x="398702" y="78536"/>
                      <a:pt x="408175" y="93338"/>
                      <a:pt x="414079" y="109100"/>
                    </a:cubicBezTo>
                    <a:cubicBezTo>
                      <a:pt x="416001" y="108963"/>
                      <a:pt x="417923" y="108963"/>
                      <a:pt x="419845" y="108963"/>
                    </a:cubicBezTo>
                    <a:cubicBezTo>
                      <a:pt x="522404" y="108963"/>
                      <a:pt x="606016" y="169955"/>
                      <a:pt x="605879" y="244928"/>
                    </a:cubicBezTo>
                    <a:cubicBezTo>
                      <a:pt x="605879" y="298519"/>
                      <a:pt x="564141" y="346079"/>
                      <a:pt x="498515" y="368420"/>
                    </a:cubicBezTo>
                    <a:cubicBezTo>
                      <a:pt x="506066" y="398025"/>
                      <a:pt x="512931" y="412279"/>
                      <a:pt x="516088" y="414609"/>
                    </a:cubicBezTo>
                    <a:cubicBezTo>
                      <a:pt x="524601" y="418858"/>
                      <a:pt x="523228" y="426671"/>
                      <a:pt x="522953" y="428178"/>
                    </a:cubicBezTo>
                    <a:cubicBezTo>
                      <a:pt x="522541" y="429686"/>
                      <a:pt x="520207" y="437224"/>
                      <a:pt x="510185" y="437224"/>
                    </a:cubicBezTo>
                    <a:cubicBezTo>
                      <a:pt x="497828" y="437224"/>
                      <a:pt x="423689" y="421325"/>
                      <a:pt x="400487" y="380344"/>
                    </a:cubicBezTo>
                    <a:cubicBezTo>
                      <a:pt x="333899" y="375410"/>
                      <a:pt x="277746" y="346764"/>
                      <a:pt x="250836" y="304275"/>
                    </a:cubicBezTo>
                    <a:cubicBezTo>
                      <a:pt x="244521" y="305098"/>
                      <a:pt x="238205" y="305783"/>
                      <a:pt x="231752" y="306331"/>
                    </a:cubicBezTo>
                    <a:cubicBezTo>
                      <a:pt x="206216" y="353069"/>
                      <a:pt x="121643" y="371161"/>
                      <a:pt x="107639" y="371161"/>
                    </a:cubicBezTo>
                    <a:cubicBezTo>
                      <a:pt x="97616" y="371161"/>
                      <a:pt x="95145" y="364171"/>
                      <a:pt x="94596" y="361978"/>
                    </a:cubicBezTo>
                    <a:cubicBezTo>
                      <a:pt x="94184" y="360470"/>
                      <a:pt x="92948" y="352658"/>
                      <a:pt x="102009" y="348135"/>
                    </a:cubicBezTo>
                    <a:cubicBezTo>
                      <a:pt x="105030" y="345942"/>
                      <a:pt x="113130" y="331550"/>
                      <a:pt x="122741" y="293173"/>
                    </a:cubicBezTo>
                    <a:cubicBezTo>
                      <a:pt x="47778" y="268228"/>
                      <a:pt x="0" y="214226"/>
                      <a:pt x="0" y="153508"/>
                    </a:cubicBezTo>
                    <a:cubicBezTo>
                      <a:pt x="0" y="68804"/>
                      <a:pt x="94458" y="0"/>
                      <a:pt x="21060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îṣḷïḑe"/>
            <p:cNvGrpSpPr/>
            <p:nvPr/>
          </p:nvGrpSpPr>
          <p:grpSpPr>
            <a:xfrm>
              <a:off x="4761590" y="3364697"/>
              <a:ext cx="537820" cy="537824"/>
              <a:chOff x="5371847" y="2312243"/>
              <a:chExt cx="656438" cy="656442"/>
            </a:xfrm>
          </p:grpSpPr>
          <p:sp>
            <p:nvSpPr>
              <p:cNvPr id="33" name="išliḑé"/>
              <p:cNvSpPr/>
              <p:nvPr/>
            </p:nvSpPr>
            <p:spPr>
              <a:xfrm>
                <a:off x="5371847" y="2312243"/>
                <a:ext cx="656438" cy="65644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4" name="ïṣľiḑé"/>
              <p:cNvSpPr/>
              <p:nvPr/>
            </p:nvSpPr>
            <p:spPr bwMode="auto">
              <a:xfrm>
                <a:off x="5532706" y="2473323"/>
                <a:ext cx="334720" cy="334280"/>
              </a:xfrm>
              <a:custGeom>
                <a:avLst/>
                <a:gdLst>
                  <a:gd name="connsiteX0" fmla="*/ 86413 w 591547"/>
                  <a:gd name="connsiteY0" fmla="*/ 515758 h 590770"/>
                  <a:gd name="connsiteX1" fmla="*/ 171919 w 591547"/>
                  <a:gd name="connsiteY1" fmla="*/ 515758 h 590770"/>
                  <a:gd name="connsiteX2" fmla="*/ 171919 w 591547"/>
                  <a:gd name="connsiteY2" fmla="*/ 537523 h 590770"/>
                  <a:gd name="connsiteX3" fmla="*/ 86413 w 591547"/>
                  <a:gd name="connsiteY3" fmla="*/ 537523 h 590770"/>
                  <a:gd name="connsiteX4" fmla="*/ 86413 w 591547"/>
                  <a:gd name="connsiteY4" fmla="*/ 461733 h 590770"/>
                  <a:gd name="connsiteX5" fmla="*/ 171919 w 591547"/>
                  <a:gd name="connsiteY5" fmla="*/ 461733 h 590770"/>
                  <a:gd name="connsiteX6" fmla="*/ 171919 w 591547"/>
                  <a:gd name="connsiteY6" fmla="*/ 483498 h 590770"/>
                  <a:gd name="connsiteX7" fmla="*/ 86413 w 591547"/>
                  <a:gd name="connsiteY7" fmla="*/ 483498 h 590770"/>
                  <a:gd name="connsiteX8" fmla="*/ 86413 w 591547"/>
                  <a:gd name="connsiteY8" fmla="*/ 408616 h 590770"/>
                  <a:gd name="connsiteX9" fmla="*/ 171919 w 591547"/>
                  <a:gd name="connsiteY9" fmla="*/ 408616 h 590770"/>
                  <a:gd name="connsiteX10" fmla="*/ 171919 w 591547"/>
                  <a:gd name="connsiteY10" fmla="*/ 429474 h 590770"/>
                  <a:gd name="connsiteX11" fmla="*/ 86413 w 591547"/>
                  <a:gd name="connsiteY11" fmla="*/ 429474 h 590770"/>
                  <a:gd name="connsiteX12" fmla="*/ 204177 w 591547"/>
                  <a:gd name="connsiteY12" fmla="*/ 357041 h 590770"/>
                  <a:gd name="connsiteX13" fmla="*/ 204177 w 591547"/>
                  <a:gd name="connsiteY13" fmla="*/ 569815 h 590770"/>
                  <a:gd name="connsiteX14" fmla="*/ 333300 w 591547"/>
                  <a:gd name="connsiteY14" fmla="*/ 569815 h 590770"/>
                  <a:gd name="connsiteX15" fmla="*/ 333300 w 591547"/>
                  <a:gd name="connsiteY15" fmla="*/ 382026 h 590770"/>
                  <a:gd name="connsiteX16" fmla="*/ 183194 w 591547"/>
                  <a:gd name="connsiteY16" fmla="*/ 357041 h 590770"/>
                  <a:gd name="connsiteX17" fmla="*/ 75053 w 591547"/>
                  <a:gd name="connsiteY17" fmla="*/ 382026 h 590770"/>
                  <a:gd name="connsiteX18" fmla="*/ 75053 w 591547"/>
                  <a:gd name="connsiteY18" fmla="*/ 569815 h 590770"/>
                  <a:gd name="connsiteX19" fmla="*/ 183194 w 591547"/>
                  <a:gd name="connsiteY19" fmla="*/ 569815 h 590770"/>
                  <a:gd name="connsiteX20" fmla="*/ 247709 w 591547"/>
                  <a:gd name="connsiteY20" fmla="*/ 311838 h 590770"/>
                  <a:gd name="connsiteX21" fmla="*/ 322851 w 591547"/>
                  <a:gd name="connsiteY21" fmla="*/ 311838 h 590770"/>
                  <a:gd name="connsiteX22" fmla="*/ 322851 w 591547"/>
                  <a:gd name="connsiteY22" fmla="*/ 332826 h 590770"/>
                  <a:gd name="connsiteX23" fmla="*/ 247709 w 591547"/>
                  <a:gd name="connsiteY23" fmla="*/ 332826 h 590770"/>
                  <a:gd name="connsiteX24" fmla="*/ 247709 w 591547"/>
                  <a:gd name="connsiteY24" fmla="*/ 257944 h 590770"/>
                  <a:gd name="connsiteX25" fmla="*/ 322851 w 591547"/>
                  <a:gd name="connsiteY25" fmla="*/ 257944 h 590770"/>
                  <a:gd name="connsiteX26" fmla="*/ 322851 w 591547"/>
                  <a:gd name="connsiteY26" fmla="*/ 279580 h 590770"/>
                  <a:gd name="connsiteX27" fmla="*/ 247709 w 591547"/>
                  <a:gd name="connsiteY27" fmla="*/ 279580 h 590770"/>
                  <a:gd name="connsiteX28" fmla="*/ 247709 w 591547"/>
                  <a:gd name="connsiteY28" fmla="*/ 203919 h 590770"/>
                  <a:gd name="connsiteX29" fmla="*/ 322851 w 591547"/>
                  <a:gd name="connsiteY29" fmla="*/ 203919 h 590770"/>
                  <a:gd name="connsiteX30" fmla="*/ 322851 w 591547"/>
                  <a:gd name="connsiteY30" fmla="*/ 225684 h 590770"/>
                  <a:gd name="connsiteX31" fmla="*/ 247709 w 591547"/>
                  <a:gd name="connsiteY31" fmla="*/ 225684 h 590770"/>
                  <a:gd name="connsiteX32" fmla="*/ 247709 w 591547"/>
                  <a:gd name="connsiteY32" fmla="*/ 150672 h 590770"/>
                  <a:gd name="connsiteX33" fmla="*/ 322851 w 591547"/>
                  <a:gd name="connsiteY33" fmla="*/ 150672 h 590770"/>
                  <a:gd name="connsiteX34" fmla="*/ 322851 w 591547"/>
                  <a:gd name="connsiteY34" fmla="*/ 171660 h 590770"/>
                  <a:gd name="connsiteX35" fmla="*/ 247709 w 591547"/>
                  <a:gd name="connsiteY35" fmla="*/ 171660 h 590770"/>
                  <a:gd name="connsiteX36" fmla="*/ 355090 w 591547"/>
                  <a:gd name="connsiteY36" fmla="*/ 102357 h 590770"/>
                  <a:gd name="connsiteX37" fmla="*/ 355090 w 591547"/>
                  <a:gd name="connsiteY37" fmla="*/ 373160 h 590770"/>
                  <a:gd name="connsiteX38" fmla="*/ 355090 w 591547"/>
                  <a:gd name="connsiteY38" fmla="*/ 376384 h 590770"/>
                  <a:gd name="connsiteX39" fmla="*/ 355090 w 591547"/>
                  <a:gd name="connsiteY39" fmla="*/ 569815 h 590770"/>
                  <a:gd name="connsiteX40" fmla="*/ 484213 w 591547"/>
                  <a:gd name="connsiteY40" fmla="*/ 569815 h 590770"/>
                  <a:gd name="connsiteX41" fmla="*/ 484213 w 591547"/>
                  <a:gd name="connsiteY41" fmla="*/ 154744 h 590770"/>
                  <a:gd name="connsiteX42" fmla="*/ 333300 w 591547"/>
                  <a:gd name="connsiteY42" fmla="*/ 99939 h 590770"/>
                  <a:gd name="connsiteX43" fmla="*/ 236458 w 591547"/>
                  <a:gd name="connsiteY43" fmla="*/ 125730 h 590770"/>
                  <a:gd name="connsiteX44" fmla="*/ 236458 w 591547"/>
                  <a:gd name="connsiteY44" fmla="*/ 341728 h 590770"/>
                  <a:gd name="connsiteX45" fmla="*/ 333300 w 591547"/>
                  <a:gd name="connsiteY45" fmla="*/ 360265 h 590770"/>
                  <a:gd name="connsiteX46" fmla="*/ 397862 w 591547"/>
                  <a:gd name="connsiteY46" fmla="*/ 21761 h 590770"/>
                  <a:gd name="connsiteX47" fmla="*/ 387371 w 591547"/>
                  <a:gd name="connsiteY47" fmla="*/ 32238 h 590770"/>
                  <a:gd name="connsiteX48" fmla="*/ 397862 w 591547"/>
                  <a:gd name="connsiteY48" fmla="*/ 42716 h 590770"/>
                  <a:gd name="connsiteX49" fmla="*/ 409160 w 591547"/>
                  <a:gd name="connsiteY49" fmla="*/ 32238 h 590770"/>
                  <a:gd name="connsiteX50" fmla="*/ 397862 w 591547"/>
                  <a:gd name="connsiteY50" fmla="*/ 21761 h 590770"/>
                  <a:gd name="connsiteX51" fmla="*/ 397862 w 591547"/>
                  <a:gd name="connsiteY51" fmla="*/ 0 h 590770"/>
                  <a:gd name="connsiteX52" fmla="*/ 430143 w 591547"/>
                  <a:gd name="connsiteY52" fmla="*/ 32238 h 590770"/>
                  <a:gd name="connsiteX53" fmla="*/ 409160 w 591547"/>
                  <a:gd name="connsiteY53" fmla="*/ 62865 h 590770"/>
                  <a:gd name="connsiteX54" fmla="*/ 409160 w 591547"/>
                  <a:gd name="connsiteY54" fmla="*/ 100745 h 590770"/>
                  <a:gd name="connsiteX55" fmla="*/ 498740 w 591547"/>
                  <a:gd name="connsiteY55" fmla="*/ 137819 h 590770"/>
                  <a:gd name="connsiteX56" fmla="*/ 506003 w 591547"/>
                  <a:gd name="connsiteY56" fmla="*/ 147491 h 590770"/>
                  <a:gd name="connsiteX57" fmla="*/ 506003 w 591547"/>
                  <a:gd name="connsiteY57" fmla="*/ 569815 h 590770"/>
                  <a:gd name="connsiteX58" fmla="*/ 591547 w 591547"/>
                  <a:gd name="connsiteY58" fmla="*/ 569815 h 590770"/>
                  <a:gd name="connsiteX59" fmla="*/ 591547 w 591547"/>
                  <a:gd name="connsiteY59" fmla="*/ 590770 h 590770"/>
                  <a:gd name="connsiteX60" fmla="*/ 494705 w 591547"/>
                  <a:gd name="connsiteY60" fmla="*/ 590770 h 590770"/>
                  <a:gd name="connsiteX61" fmla="*/ 344598 w 591547"/>
                  <a:gd name="connsiteY61" fmla="*/ 590770 h 590770"/>
                  <a:gd name="connsiteX62" fmla="*/ 193685 w 591547"/>
                  <a:gd name="connsiteY62" fmla="*/ 590770 h 590770"/>
                  <a:gd name="connsiteX63" fmla="*/ 64562 w 591547"/>
                  <a:gd name="connsiteY63" fmla="*/ 590770 h 590770"/>
                  <a:gd name="connsiteX64" fmla="*/ 0 w 591547"/>
                  <a:gd name="connsiteY64" fmla="*/ 590770 h 590770"/>
                  <a:gd name="connsiteX65" fmla="*/ 0 w 591547"/>
                  <a:gd name="connsiteY65" fmla="*/ 569815 h 590770"/>
                  <a:gd name="connsiteX66" fmla="*/ 54070 w 591547"/>
                  <a:gd name="connsiteY66" fmla="*/ 569815 h 590770"/>
                  <a:gd name="connsiteX67" fmla="*/ 54070 w 591547"/>
                  <a:gd name="connsiteY67" fmla="*/ 373160 h 590770"/>
                  <a:gd name="connsiteX68" fmla="*/ 62141 w 591547"/>
                  <a:gd name="connsiteY68" fmla="*/ 362683 h 590770"/>
                  <a:gd name="connsiteX69" fmla="*/ 191264 w 591547"/>
                  <a:gd name="connsiteY69" fmla="*/ 333668 h 590770"/>
                  <a:gd name="connsiteX70" fmla="*/ 195299 w 591547"/>
                  <a:gd name="connsiteY70" fmla="*/ 333668 h 590770"/>
                  <a:gd name="connsiteX71" fmla="*/ 196106 w 591547"/>
                  <a:gd name="connsiteY71" fmla="*/ 333668 h 590770"/>
                  <a:gd name="connsiteX72" fmla="*/ 215475 w 591547"/>
                  <a:gd name="connsiteY72" fmla="*/ 336892 h 590770"/>
                  <a:gd name="connsiteX73" fmla="*/ 215475 w 591547"/>
                  <a:gd name="connsiteY73" fmla="*/ 116864 h 590770"/>
                  <a:gd name="connsiteX74" fmla="*/ 223545 w 591547"/>
                  <a:gd name="connsiteY74" fmla="*/ 106387 h 590770"/>
                  <a:gd name="connsiteX75" fmla="*/ 341370 w 591547"/>
                  <a:gd name="connsiteY75" fmla="*/ 75760 h 590770"/>
                  <a:gd name="connsiteX76" fmla="*/ 342984 w 591547"/>
                  <a:gd name="connsiteY76" fmla="*/ 75760 h 590770"/>
                  <a:gd name="connsiteX77" fmla="*/ 345405 w 591547"/>
                  <a:gd name="connsiteY77" fmla="*/ 75760 h 590770"/>
                  <a:gd name="connsiteX78" fmla="*/ 347020 w 591547"/>
                  <a:gd name="connsiteY78" fmla="*/ 75760 h 590770"/>
                  <a:gd name="connsiteX79" fmla="*/ 348634 w 591547"/>
                  <a:gd name="connsiteY79" fmla="*/ 75760 h 590770"/>
                  <a:gd name="connsiteX80" fmla="*/ 387371 w 591547"/>
                  <a:gd name="connsiteY80" fmla="*/ 91879 h 590770"/>
                  <a:gd name="connsiteX81" fmla="*/ 387371 w 591547"/>
                  <a:gd name="connsiteY81" fmla="*/ 62865 h 590770"/>
                  <a:gd name="connsiteX82" fmla="*/ 365581 w 591547"/>
                  <a:gd name="connsiteY82" fmla="*/ 32238 h 590770"/>
                  <a:gd name="connsiteX83" fmla="*/ 397862 w 591547"/>
                  <a:gd name="connsiteY83" fmla="*/ 0 h 590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591547" h="590770">
                    <a:moveTo>
                      <a:pt x="86413" y="515758"/>
                    </a:moveTo>
                    <a:lnTo>
                      <a:pt x="171919" y="515758"/>
                    </a:lnTo>
                    <a:lnTo>
                      <a:pt x="171919" y="537523"/>
                    </a:lnTo>
                    <a:lnTo>
                      <a:pt x="86413" y="537523"/>
                    </a:lnTo>
                    <a:close/>
                    <a:moveTo>
                      <a:pt x="86413" y="461733"/>
                    </a:moveTo>
                    <a:lnTo>
                      <a:pt x="171919" y="461733"/>
                    </a:lnTo>
                    <a:lnTo>
                      <a:pt x="171919" y="483498"/>
                    </a:lnTo>
                    <a:lnTo>
                      <a:pt x="86413" y="483498"/>
                    </a:lnTo>
                    <a:close/>
                    <a:moveTo>
                      <a:pt x="86413" y="408616"/>
                    </a:moveTo>
                    <a:lnTo>
                      <a:pt x="171919" y="408616"/>
                    </a:lnTo>
                    <a:lnTo>
                      <a:pt x="171919" y="429474"/>
                    </a:lnTo>
                    <a:lnTo>
                      <a:pt x="86413" y="429474"/>
                    </a:lnTo>
                    <a:close/>
                    <a:moveTo>
                      <a:pt x="204177" y="357041"/>
                    </a:moveTo>
                    <a:lnTo>
                      <a:pt x="204177" y="569815"/>
                    </a:lnTo>
                    <a:lnTo>
                      <a:pt x="333300" y="569815"/>
                    </a:lnTo>
                    <a:lnTo>
                      <a:pt x="333300" y="382026"/>
                    </a:lnTo>
                    <a:close/>
                    <a:moveTo>
                      <a:pt x="183194" y="357041"/>
                    </a:moveTo>
                    <a:lnTo>
                      <a:pt x="75053" y="382026"/>
                    </a:lnTo>
                    <a:lnTo>
                      <a:pt x="75053" y="569815"/>
                    </a:lnTo>
                    <a:lnTo>
                      <a:pt x="183194" y="569815"/>
                    </a:lnTo>
                    <a:close/>
                    <a:moveTo>
                      <a:pt x="247709" y="311838"/>
                    </a:moveTo>
                    <a:lnTo>
                      <a:pt x="322851" y="311838"/>
                    </a:lnTo>
                    <a:lnTo>
                      <a:pt x="322851" y="332826"/>
                    </a:lnTo>
                    <a:lnTo>
                      <a:pt x="247709" y="332826"/>
                    </a:lnTo>
                    <a:close/>
                    <a:moveTo>
                      <a:pt x="247709" y="257944"/>
                    </a:moveTo>
                    <a:lnTo>
                      <a:pt x="322851" y="257944"/>
                    </a:lnTo>
                    <a:lnTo>
                      <a:pt x="322851" y="279580"/>
                    </a:lnTo>
                    <a:lnTo>
                      <a:pt x="247709" y="279580"/>
                    </a:lnTo>
                    <a:close/>
                    <a:moveTo>
                      <a:pt x="247709" y="203919"/>
                    </a:moveTo>
                    <a:lnTo>
                      <a:pt x="322851" y="203919"/>
                    </a:lnTo>
                    <a:lnTo>
                      <a:pt x="322851" y="225684"/>
                    </a:lnTo>
                    <a:lnTo>
                      <a:pt x="247709" y="225684"/>
                    </a:lnTo>
                    <a:close/>
                    <a:moveTo>
                      <a:pt x="247709" y="150672"/>
                    </a:moveTo>
                    <a:lnTo>
                      <a:pt x="322851" y="150672"/>
                    </a:lnTo>
                    <a:lnTo>
                      <a:pt x="322851" y="171660"/>
                    </a:lnTo>
                    <a:lnTo>
                      <a:pt x="247709" y="171660"/>
                    </a:lnTo>
                    <a:close/>
                    <a:moveTo>
                      <a:pt x="355090" y="102357"/>
                    </a:moveTo>
                    <a:lnTo>
                      <a:pt x="355090" y="373160"/>
                    </a:lnTo>
                    <a:lnTo>
                      <a:pt x="355090" y="376384"/>
                    </a:lnTo>
                    <a:lnTo>
                      <a:pt x="355090" y="569815"/>
                    </a:lnTo>
                    <a:lnTo>
                      <a:pt x="484213" y="569815"/>
                    </a:lnTo>
                    <a:lnTo>
                      <a:pt x="484213" y="154744"/>
                    </a:lnTo>
                    <a:close/>
                    <a:moveTo>
                      <a:pt x="333300" y="99939"/>
                    </a:moveTo>
                    <a:lnTo>
                      <a:pt x="236458" y="125730"/>
                    </a:lnTo>
                    <a:lnTo>
                      <a:pt x="236458" y="341728"/>
                    </a:lnTo>
                    <a:lnTo>
                      <a:pt x="333300" y="360265"/>
                    </a:lnTo>
                    <a:close/>
                    <a:moveTo>
                      <a:pt x="397862" y="21761"/>
                    </a:moveTo>
                    <a:cubicBezTo>
                      <a:pt x="392213" y="21761"/>
                      <a:pt x="387371" y="26596"/>
                      <a:pt x="387371" y="32238"/>
                    </a:cubicBezTo>
                    <a:cubicBezTo>
                      <a:pt x="387371" y="37880"/>
                      <a:pt x="392213" y="42716"/>
                      <a:pt x="397862" y="42716"/>
                    </a:cubicBezTo>
                    <a:cubicBezTo>
                      <a:pt x="404318" y="42716"/>
                      <a:pt x="409160" y="37880"/>
                      <a:pt x="409160" y="32238"/>
                    </a:cubicBezTo>
                    <a:cubicBezTo>
                      <a:pt x="409160" y="26596"/>
                      <a:pt x="404318" y="21761"/>
                      <a:pt x="397862" y="21761"/>
                    </a:cubicBezTo>
                    <a:close/>
                    <a:moveTo>
                      <a:pt x="397862" y="0"/>
                    </a:moveTo>
                    <a:cubicBezTo>
                      <a:pt x="415616" y="0"/>
                      <a:pt x="430143" y="14507"/>
                      <a:pt x="430143" y="32238"/>
                    </a:cubicBezTo>
                    <a:cubicBezTo>
                      <a:pt x="430143" y="45940"/>
                      <a:pt x="421266" y="58029"/>
                      <a:pt x="409160" y="62865"/>
                    </a:cubicBezTo>
                    <a:lnTo>
                      <a:pt x="409160" y="100745"/>
                    </a:lnTo>
                    <a:lnTo>
                      <a:pt x="498740" y="137819"/>
                    </a:lnTo>
                    <a:cubicBezTo>
                      <a:pt x="502775" y="139431"/>
                      <a:pt x="506003" y="143461"/>
                      <a:pt x="506003" y="147491"/>
                    </a:cubicBezTo>
                    <a:lnTo>
                      <a:pt x="506003" y="569815"/>
                    </a:lnTo>
                    <a:lnTo>
                      <a:pt x="591547" y="569815"/>
                    </a:lnTo>
                    <a:lnTo>
                      <a:pt x="591547" y="590770"/>
                    </a:lnTo>
                    <a:lnTo>
                      <a:pt x="494705" y="590770"/>
                    </a:lnTo>
                    <a:lnTo>
                      <a:pt x="344598" y="590770"/>
                    </a:lnTo>
                    <a:lnTo>
                      <a:pt x="193685" y="590770"/>
                    </a:lnTo>
                    <a:lnTo>
                      <a:pt x="64562" y="590770"/>
                    </a:lnTo>
                    <a:lnTo>
                      <a:pt x="0" y="590770"/>
                    </a:lnTo>
                    <a:lnTo>
                      <a:pt x="0" y="569815"/>
                    </a:lnTo>
                    <a:lnTo>
                      <a:pt x="54070" y="569815"/>
                    </a:lnTo>
                    <a:lnTo>
                      <a:pt x="54070" y="373160"/>
                    </a:lnTo>
                    <a:cubicBezTo>
                      <a:pt x="54070" y="368324"/>
                      <a:pt x="57298" y="364294"/>
                      <a:pt x="62141" y="362683"/>
                    </a:cubicBezTo>
                    <a:lnTo>
                      <a:pt x="191264" y="333668"/>
                    </a:lnTo>
                    <a:cubicBezTo>
                      <a:pt x="192878" y="332862"/>
                      <a:pt x="194492" y="332862"/>
                      <a:pt x="195299" y="333668"/>
                    </a:cubicBezTo>
                    <a:cubicBezTo>
                      <a:pt x="196106" y="333668"/>
                      <a:pt x="196106" y="333668"/>
                      <a:pt x="196106" y="333668"/>
                    </a:cubicBezTo>
                    <a:lnTo>
                      <a:pt x="215475" y="336892"/>
                    </a:lnTo>
                    <a:lnTo>
                      <a:pt x="215475" y="116864"/>
                    </a:lnTo>
                    <a:cubicBezTo>
                      <a:pt x="215475" y="112028"/>
                      <a:pt x="218703" y="107999"/>
                      <a:pt x="223545" y="106387"/>
                    </a:cubicBezTo>
                    <a:lnTo>
                      <a:pt x="341370" y="75760"/>
                    </a:lnTo>
                    <a:cubicBezTo>
                      <a:pt x="342177" y="75760"/>
                      <a:pt x="342177" y="75760"/>
                      <a:pt x="342984" y="75760"/>
                    </a:cubicBezTo>
                    <a:cubicBezTo>
                      <a:pt x="343791" y="75760"/>
                      <a:pt x="344598" y="74954"/>
                      <a:pt x="345405" y="75760"/>
                    </a:cubicBezTo>
                    <a:cubicBezTo>
                      <a:pt x="346213" y="75760"/>
                      <a:pt x="347020" y="75760"/>
                      <a:pt x="347020" y="75760"/>
                    </a:cubicBezTo>
                    <a:cubicBezTo>
                      <a:pt x="347827" y="75760"/>
                      <a:pt x="347827" y="75760"/>
                      <a:pt x="348634" y="75760"/>
                    </a:cubicBezTo>
                    <a:lnTo>
                      <a:pt x="387371" y="91879"/>
                    </a:lnTo>
                    <a:lnTo>
                      <a:pt x="387371" y="62865"/>
                    </a:lnTo>
                    <a:cubicBezTo>
                      <a:pt x="375265" y="58029"/>
                      <a:pt x="365581" y="45940"/>
                      <a:pt x="365581" y="32238"/>
                    </a:cubicBezTo>
                    <a:cubicBezTo>
                      <a:pt x="365581" y="14507"/>
                      <a:pt x="380107" y="0"/>
                      <a:pt x="3978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iṣḷîḑe"/>
            <p:cNvGrpSpPr/>
            <p:nvPr/>
          </p:nvGrpSpPr>
          <p:grpSpPr>
            <a:xfrm>
              <a:off x="4761590" y="5258348"/>
              <a:ext cx="537820" cy="537824"/>
              <a:chOff x="5371847" y="2312243"/>
              <a:chExt cx="656438" cy="656442"/>
            </a:xfrm>
          </p:grpSpPr>
          <p:sp>
            <p:nvSpPr>
              <p:cNvPr id="31" name="íSľîḑé"/>
              <p:cNvSpPr/>
              <p:nvPr/>
            </p:nvSpPr>
            <p:spPr>
              <a:xfrm>
                <a:off x="5371847" y="2312243"/>
                <a:ext cx="656438" cy="65644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2" name="íSḷïḑê"/>
              <p:cNvSpPr/>
              <p:nvPr/>
            </p:nvSpPr>
            <p:spPr bwMode="auto">
              <a:xfrm>
                <a:off x="5532706" y="2526260"/>
                <a:ext cx="334720" cy="228406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263288 w 607639"/>
                  <a:gd name="connsiteY14" fmla="*/ 252811 h 414642"/>
                  <a:gd name="connsiteX15" fmla="*/ 243084 w 607639"/>
                  <a:gd name="connsiteY15" fmla="*/ 273078 h 414642"/>
                  <a:gd name="connsiteX16" fmla="*/ 263288 w 607639"/>
                  <a:gd name="connsiteY16" fmla="*/ 293255 h 414642"/>
                  <a:gd name="connsiteX17" fmla="*/ 283580 w 607639"/>
                  <a:gd name="connsiteY17" fmla="*/ 273078 h 414642"/>
                  <a:gd name="connsiteX18" fmla="*/ 278685 w 607639"/>
                  <a:gd name="connsiteY18" fmla="*/ 260011 h 414642"/>
                  <a:gd name="connsiteX19" fmla="*/ 277528 w 607639"/>
                  <a:gd name="connsiteY19" fmla="*/ 258944 h 414642"/>
                  <a:gd name="connsiteX20" fmla="*/ 276549 w 607639"/>
                  <a:gd name="connsiteY20" fmla="*/ 257789 h 414642"/>
                  <a:gd name="connsiteX21" fmla="*/ 263288 w 607639"/>
                  <a:gd name="connsiteY21" fmla="*/ 252811 h 414642"/>
                  <a:gd name="connsiteX22" fmla="*/ 121505 w 607639"/>
                  <a:gd name="connsiteY22" fmla="*/ 252811 h 414642"/>
                  <a:gd name="connsiteX23" fmla="*/ 101302 w 607639"/>
                  <a:gd name="connsiteY23" fmla="*/ 273078 h 414642"/>
                  <a:gd name="connsiteX24" fmla="*/ 121505 w 607639"/>
                  <a:gd name="connsiteY24" fmla="*/ 293255 h 414642"/>
                  <a:gd name="connsiteX25" fmla="*/ 141798 w 607639"/>
                  <a:gd name="connsiteY25" fmla="*/ 273078 h 414642"/>
                  <a:gd name="connsiteX26" fmla="*/ 121505 w 607639"/>
                  <a:gd name="connsiteY26" fmla="*/ 252811 h 414642"/>
                  <a:gd name="connsiteX27" fmla="*/ 486063 w 607639"/>
                  <a:gd name="connsiteY27" fmla="*/ 232633 h 414642"/>
                  <a:gd name="connsiteX28" fmla="*/ 465859 w 607639"/>
                  <a:gd name="connsiteY28" fmla="*/ 252811 h 414642"/>
                  <a:gd name="connsiteX29" fmla="*/ 486063 w 607639"/>
                  <a:gd name="connsiteY29" fmla="*/ 273078 h 414642"/>
                  <a:gd name="connsiteX30" fmla="*/ 506355 w 607639"/>
                  <a:gd name="connsiteY30" fmla="*/ 252811 h 414642"/>
                  <a:gd name="connsiteX31" fmla="*/ 486063 w 607639"/>
                  <a:gd name="connsiteY31" fmla="*/ 232633 h 414642"/>
                  <a:gd name="connsiteX32" fmla="*/ 192441 w 607639"/>
                  <a:gd name="connsiteY32" fmla="*/ 182056 h 414642"/>
                  <a:gd name="connsiteX33" fmla="*/ 172148 w 607639"/>
                  <a:gd name="connsiteY33" fmla="*/ 202233 h 414642"/>
                  <a:gd name="connsiteX34" fmla="*/ 192441 w 607639"/>
                  <a:gd name="connsiteY34" fmla="*/ 222500 h 414642"/>
                  <a:gd name="connsiteX35" fmla="*/ 212645 w 607639"/>
                  <a:gd name="connsiteY35" fmla="*/ 202233 h 414642"/>
                  <a:gd name="connsiteX36" fmla="*/ 192441 w 607639"/>
                  <a:gd name="connsiteY36" fmla="*/ 182056 h 414642"/>
                  <a:gd name="connsiteX37" fmla="*/ 394923 w 607639"/>
                  <a:gd name="connsiteY37" fmla="*/ 131478 h 414642"/>
                  <a:gd name="connsiteX38" fmla="*/ 374720 w 607639"/>
                  <a:gd name="connsiteY38" fmla="*/ 151744 h 414642"/>
                  <a:gd name="connsiteX39" fmla="*/ 394923 w 607639"/>
                  <a:gd name="connsiteY39" fmla="*/ 171922 h 414642"/>
                  <a:gd name="connsiteX40" fmla="*/ 415216 w 607639"/>
                  <a:gd name="connsiteY40" fmla="*/ 151744 h 414642"/>
                  <a:gd name="connsiteX41" fmla="*/ 394923 w 607639"/>
                  <a:gd name="connsiteY41" fmla="*/ 131478 h 414642"/>
                  <a:gd name="connsiteX42" fmla="*/ 394923 w 607639"/>
                  <a:gd name="connsiteY42" fmla="*/ 111211 h 414642"/>
                  <a:gd name="connsiteX43" fmla="*/ 435420 w 607639"/>
                  <a:gd name="connsiteY43" fmla="*/ 151744 h 414642"/>
                  <a:gd name="connsiteX44" fmla="*/ 433106 w 607639"/>
                  <a:gd name="connsiteY44" fmla="*/ 165344 h 414642"/>
                  <a:gd name="connsiteX45" fmla="*/ 472979 w 607639"/>
                  <a:gd name="connsiteY45" fmla="*/ 214589 h 414642"/>
                  <a:gd name="connsiteX46" fmla="*/ 486063 w 607639"/>
                  <a:gd name="connsiteY46" fmla="*/ 212367 h 414642"/>
                  <a:gd name="connsiteX47" fmla="*/ 526559 w 607639"/>
                  <a:gd name="connsiteY47" fmla="*/ 252811 h 414642"/>
                  <a:gd name="connsiteX48" fmla="*/ 486063 w 607639"/>
                  <a:gd name="connsiteY48" fmla="*/ 293255 h 414642"/>
                  <a:gd name="connsiteX49" fmla="*/ 445566 w 607639"/>
                  <a:gd name="connsiteY49" fmla="*/ 252811 h 414642"/>
                  <a:gd name="connsiteX50" fmla="*/ 456157 w 607639"/>
                  <a:gd name="connsiteY50" fmla="*/ 225700 h 414642"/>
                  <a:gd name="connsiteX51" fmla="*/ 421090 w 607639"/>
                  <a:gd name="connsiteY51" fmla="*/ 182500 h 414642"/>
                  <a:gd name="connsiteX52" fmla="*/ 394923 w 607639"/>
                  <a:gd name="connsiteY52" fmla="*/ 192189 h 414642"/>
                  <a:gd name="connsiteX53" fmla="*/ 368489 w 607639"/>
                  <a:gd name="connsiteY53" fmla="*/ 182233 h 414642"/>
                  <a:gd name="connsiteX54" fmla="*/ 298088 w 607639"/>
                  <a:gd name="connsiteY54" fmla="*/ 252455 h 414642"/>
                  <a:gd name="connsiteX55" fmla="*/ 303784 w 607639"/>
                  <a:gd name="connsiteY55" fmla="*/ 273078 h 414642"/>
                  <a:gd name="connsiteX56" fmla="*/ 263288 w 607639"/>
                  <a:gd name="connsiteY56" fmla="*/ 313522 h 414642"/>
                  <a:gd name="connsiteX57" fmla="*/ 222791 w 607639"/>
                  <a:gd name="connsiteY57" fmla="*/ 273078 h 414642"/>
                  <a:gd name="connsiteX58" fmla="*/ 232759 w 607639"/>
                  <a:gd name="connsiteY58" fmla="*/ 246589 h 414642"/>
                  <a:gd name="connsiteX59" fmla="*/ 218964 w 607639"/>
                  <a:gd name="connsiteY59" fmla="*/ 232811 h 414642"/>
                  <a:gd name="connsiteX60" fmla="*/ 192441 w 607639"/>
                  <a:gd name="connsiteY60" fmla="*/ 242767 h 414642"/>
                  <a:gd name="connsiteX61" fmla="*/ 165918 w 607639"/>
                  <a:gd name="connsiteY61" fmla="*/ 232811 h 414642"/>
                  <a:gd name="connsiteX62" fmla="*/ 152123 w 607639"/>
                  <a:gd name="connsiteY62" fmla="*/ 246589 h 414642"/>
                  <a:gd name="connsiteX63" fmla="*/ 162002 w 607639"/>
                  <a:gd name="connsiteY63" fmla="*/ 273078 h 414642"/>
                  <a:gd name="connsiteX64" fmla="*/ 121505 w 607639"/>
                  <a:gd name="connsiteY64" fmla="*/ 313522 h 414642"/>
                  <a:gd name="connsiteX65" fmla="*/ 81009 w 607639"/>
                  <a:gd name="connsiteY65" fmla="*/ 273078 h 414642"/>
                  <a:gd name="connsiteX66" fmla="*/ 121505 w 607639"/>
                  <a:gd name="connsiteY66" fmla="*/ 232633 h 414642"/>
                  <a:gd name="connsiteX67" fmla="*/ 136013 w 607639"/>
                  <a:gd name="connsiteY67" fmla="*/ 235300 h 414642"/>
                  <a:gd name="connsiteX68" fmla="*/ 154615 w 607639"/>
                  <a:gd name="connsiteY68" fmla="*/ 216722 h 414642"/>
                  <a:gd name="connsiteX69" fmla="*/ 151945 w 607639"/>
                  <a:gd name="connsiteY69" fmla="*/ 202233 h 414642"/>
                  <a:gd name="connsiteX70" fmla="*/ 192441 w 607639"/>
                  <a:gd name="connsiteY70" fmla="*/ 161789 h 414642"/>
                  <a:gd name="connsiteX71" fmla="*/ 232937 w 607639"/>
                  <a:gd name="connsiteY71" fmla="*/ 202233 h 414642"/>
                  <a:gd name="connsiteX72" fmla="*/ 230534 w 607639"/>
                  <a:gd name="connsiteY72" fmla="*/ 216011 h 414642"/>
                  <a:gd name="connsiteX73" fmla="*/ 249492 w 607639"/>
                  <a:gd name="connsiteY73" fmla="*/ 235033 h 414642"/>
                  <a:gd name="connsiteX74" fmla="*/ 263288 w 607639"/>
                  <a:gd name="connsiteY74" fmla="*/ 232633 h 414642"/>
                  <a:gd name="connsiteX75" fmla="*/ 283936 w 607639"/>
                  <a:gd name="connsiteY75" fmla="*/ 238322 h 414642"/>
                  <a:gd name="connsiteX76" fmla="*/ 356830 w 607639"/>
                  <a:gd name="connsiteY76" fmla="*/ 165433 h 414642"/>
                  <a:gd name="connsiteX77" fmla="*/ 354427 w 607639"/>
                  <a:gd name="connsiteY77" fmla="*/ 151744 h 414642"/>
                  <a:gd name="connsiteX78" fmla="*/ 394923 w 607639"/>
                  <a:gd name="connsiteY78" fmla="*/ 111211 h 414642"/>
                  <a:gd name="connsiteX79" fmla="*/ 324090 w 607639"/>
                  <a:gd name="connsiteY79" fmla="*/ 80938 h 414642"/>
                  <a:gd name="connsiteX80" fmla="*/ 334234 w 607639"/>
                  <a:gd name="connsiteY80" fmla="*/ 80938 h 414642"/>
                  <a:gd name="connsiteX81" fmla="*/ 344289 w 607639"/>
                  <a:gd name="connsiteY81" fmla="*/ 91064 h 414642"/>
                  <a:gd name="connsiteX82" fmla="*/ 334234 w 607639"/>
                  <a:gd name="connsiteY82" fmla="*/ 101190 h 414642"/>
                  <a:gd name="connsiteX83" fmla="*/ 324090 w 607639"/>
                  <a:gd name="connsiteY83" fmla="*/ 101190 h 414642"/>
                  <a:gd name="connsiteX84" fmla="*/ 313946 w 607639"/>
                  <a:gd name="connsiteY84" fmla="*/ 91064 h 414642"/>
                  <a:gd name="connsiteX85" fmla="*/ 324090 w 607639"/>
                  <a:gd name="connsiteY85" fmla="*/ 80938 h 414642"/>
                  <a:gd name="connsiteX86" fmla="*/ 192417 w 607639"/>
                  <a:gd name="connsiteY86" fmla="*/ 80938 h 414642"/>
                  <a:gd name="connsiteX87" fmla="*/ 283548 w 607639"/>
                  <a:gd name="connsiteY87" fmla="*/ 80938 h 414642"/>
                  <a:gd name="connsiteX88" fmla="*/ 293694 w 607639"/>
                  <a:gd name="connsiteY88" fmla="*/ 91064 h 414642"/>
                  <a:gd name="connsiteX89" fmla="*/ 283548 w 607639"/>
                  <a:gd name="connsiteY89" fmla="*/ 101190 h 414642"/>
                  <a:gd name="connsiteX90" fmla="*/ 192417 w 607639"/>
                  <a:gd name="connsiteY90" fmla="*/ 101190 h 414642"/>
                  <a:gd name="connsiteX91" fmla="*/ 182271 w 607639"/>
                  <a:gd name="connsiteY91" fmla="*/ 91064 h 414642"/>
                  <a:gd name="connsiteX92" fmla="*/ 192417 w 607639"/>
                  <a:gd name="connsiteY92" fmla="*/ 80938 h 414642"/>
                  <a:gd name="connsiteX93" fmla="*/ 91157 w 607639"/>
                  <a:gd name="connsiteY93" fmla="*/ 80938 h 414642"/>
                  <a:gd name="connsiteX94" fmla="*/ 151959 w 607639"/>
                  <a:gd name="connsiteY94" fmla="*/ 80938 h 414642"/>
                  <a:gd name="connsiteX95" fmla="*/ 162018 w 607639"/>
                  <a:gd name="connsiteY95" fmla="*/ 91064 h 414642"/>
                  <a:gd name="connsiteX96" fmla="*/ 151959 w 607639"/>
                  <a:gd name="connsiteY96" fmla="*/ 101190 h 414642"/>
                  <a:gd name="connsiteX97" fmla="*/ 91157 w 607639"/>
                  <a:gd name="connsiteY97" fmla="*/ 101190 h 414642"/>
                  <a:gd name="connsiteX98" fmla="*/ 81009 w 607639"/>
                  <a:gd name="connsiteY98" fmla="*/ 91064 h 414642"/>
                  <a:gd name="connsiteX99" fmla="*/ 91157 w 607639"/>
                  <a:gd name="connsiteY99" fmla="*/ 80938 h 414642"/>
                  <a:gd name="connsiteX100" fmla="*/ 243084 w 607639"/>
                  <a:gd name="connsiteY100" fmla="*/ 40505 h 414642"/>
                  <a:gd name="connsiteX101" fmla="*/ 334231 w 607639"/>
                  <a:gd name="connsiteY101" fmla="*/ 40505 h 414642"/>
                  <a:gd name="connsiteX102" fmla="*/ 344289 w 607639"/>
                  <a:gd name="connsiteY102" fmla="*/ 50631 h 414642"/>
                  <a:gd name="connsiteX103" fmla="*/ 334231 w 607639"/>
                  <a:gd name="connsiteY103" fmla="*/ 60757 h 414642"/>
                  <a:gd name="connsiteX104" fmla="*/ 243084 w 607639"/>
                  <a:gd name="connsiteY104" fmla="*/ 60757 h 414642"/>
                  <a:gd name="connsiteX105" fmla="*/ 232937 w 607639"/>
                  <a:gd name="connsiteY105" fmla="*/ 50631 h 414642"/>
                  <a:gd name="connsiteX106" fmla="*/ 243084 w 607639"/>
                  <a:gd name="connsiteY106" fmla="*/ 40505 h 414642"/>
                  <a:gd name="connsiteX107" fmla="*/ 91153 w 607639"/>
                  <a:gd name="connsiteY107" fmla="*/ 40505 h 414642"/>
                  <a:gd name="connsiteX108" fmla="*/ 202559 w 607639"/>
                  <a:gd name="connsiteY108" fmla="*/ 40505 h 414642"/>
                  <a:gd name="connsiteX109" fmla="*/ 212614 w 607639"/>
                  <a:gd name="connsiteY109" fmla="*/ 50631 h 414642"/>
                  <a:gd name="connsiteX110" fmla="*/ 202559 w 607639"/>
                  <a:gd name="connsiteY110" fmla="*/ 60757 h 414642"/>
                  <a:gd name="connsiteX111" fmla="*/ 91153 w 607639"/>
                  <a:gd name="connsiteY111" fmla="*/ 60757 h 414642"/>
                  <a:gd name="connsiteX112" fmla="*/ 81009 w 607639"/>
                  <a:gd name="connsiteY112" fmla="*/ 50631 h 414642"/>
                  <a:gd name="connsiteX113" fmla="*/ 91153 w 607639"/>
                  <a:gd name="connsiteY113" fmla="*/ 40505 h 414642"/>
                  <a:gd name="connsiteX114" fmla="*/ 70848 w 607639"/>
                  <a:gd name="connsiteY114" fmla="*/ 20176 h 414642"/>
                  <a:gd name="connsiteX115" fmla="*/ 60791 w 607639"/>
                  <a:gd name="connsiteY115" fmla="*/ 30309 h 414642"/>
                  <a:gd name="connsiteX116" fmla="*/ 60791 w 607639"/>
                  <a:gd name="connsiteY116" fmla="*/ 343802 h 414642"/>
                  <a:gd name="connsiteX117" fmla="*/ 222780 w 607639"/>
                  <a:gd name="connsiteY117" fmla="*/ 343802 h 414642"/>
                  <a:gd name="connsiteX118" fmla="*/ 232927 w 607639"/>
                  <a:gd name="connsiteY118" fmla="*/ 353935 h 414642"/>
                  <a:gd name="connsiteX119" fmla="*/ 232927 w 607639"/>
                  <a:gd name="connsiteY119" fmla="*/ 364067 h 414642"/>
                  <a:gd name="connsiteX120" fmla="*/ 374712 w 607639"/>
                  <a:gd name="connsiteY120" fmla="*/ 364067 h 414642"/>
                  <a:gd name="connsiteX121" fmla="*/ 374712 w 607639"/>
                  <a:gd name="connsiteY121" fmla="*/ 353935 h 414642"/>
                  <a:gd name="connsiteX122" fmla="*/ 384859 w 607639"/>
                  <a:gd name="connsiteY122" fmla="*/ 343802 h 414642"/>
                  <a:gd name="connsiteX123" fmla="*/ 546848 w 607639"/>
                  <a:gd name="connsiteY123" fmla="*/ 343802 h 414642"/>
                  <a:gd name="connsiteX124" fmla="*/ 546848 w 607639"/>
                  <a:gd name="connsiteY124" fmla="*/ 30309 h 414642"/>
                  <a:gd name="connsiteX125" fmla="*/ 536702 w 607639"/>
                  <a:gd name="connsiteY125" fmla="*/ 20176 h 414642"/>
                  <a:gd name="connsiteX126" fmla="*/ 70848 w 607639"/>
                  <a:gd name="connsiteY126" fmla="*/ 0 h 414642"/>
                  <a:gd name="connsiteX127" fmla="*/ 536702 w 607639"/>
                  <a:gd name="connsiteY127" fmla="*/ 0 h 414642"/>
                  <a:gd name="connsiteX128" fmla="*/ 567142 w 607639"/>
                  <a:gd name="connsiteY128" fmla="*/ 30309 h 414642"/>
                  <a:gd name="connsiteX129" fmla="*/ 567142 w 607639"/>
                  <a:gd name="connsiteY129" fmla="*/ 343802 h 414642"/>
                  <a:gd name="connsiteX130" fmla="*/ 597492 w 607639"/>
                  <a:gd name="connsiteY130" fmla="*/ 343802 h 414642"/>
                  <a:gd name="connsiteX131" fmla="*/ 607639 w 607639"/>
                  <a:gd name="connsiteY131" fmla="*/ 353935 h 414642"/>
                  <a:gd name="connsiteX132" fmla="*/ 607639 w 607639"/>
                  <a:gd name="connsiteY132" fmla="*/ 384244 h 414642"/>
                  <a:gd name="connsiteX133" fmla="*/ 577199 w 607639"/>
                  <a:gd name="connsiteY133" fmla="*/ 414642 h 414642"/>
                  <a:gd name="connsiteX134" fmla="*/ 30351 w 607639"/>
                  <a:gd name="connsiteY134" fmla="*/ 414642 h 414642"/>
                  <a:gd name="connsiteX135" fmla="*/ 0 w 607639"/>
                  <a:gd name="connsiteY135" fmla="*/ 384244 h 414642"/>
                  <a:gd name="connsiteX136" fmla="*/ 0 w 607639"/>
                  <a:gd name="connsiteY136" fmla="*/ 353935 h 414642"/>
                  <a:gd name="connsiteX137" fmla="*/ 10147 w 607639"/>
                  <a:gd name="connsiteY137" fmla="*/ 343802 h 414642"/>
                  <a:gd name="connsiteX138" fmla="*/ 40497 w 607639"/>
                  <a:gd name="connsiteY138" fmla="*/ 343802 h 414642"/>
                  <a:gd name="connsiteX139" fmla="*/ 40497 w 607639"/>
                  <a:gd name="connsiteY139" fmla="*/ 30309 h 414642"/>
                  <a:gd name="connsiteX140" fmla="*/ 70848 w 607639"/>
                  <a:gd name="connsiteY140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8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263288" y="252811"/>
                    </a:moveTo>
                    <a:cubicBezTo>
                      <a:pt x="252162" y="252811"/>
                      <a:pt x="243084" y="261967"/>
                      <a:pt x="243084" y="273078"/>
                    </a:cubicBezTo>
                    <a:cubicBezTo>
                      <a:pt x="243084" y="284189"/>
                      <a:pt x="252162" y="293255"/>
                      <a:pt x="263288" y="293255"/>
                    </a:cubicBezTo>
                    <a:cubicBezTo>
                      <a:pt x="274413" y="293255"/>
                      <a:pt x="283580" y="284189"/>
                      <a:pt x="283580" y="273078"/>
                    </a:cubicBezTo>
                    <a:cubicBezTo>
                      <a:pt x="283580" y="268100"/>
                      <a:pt x="281711" y="263567"/>
                      <a:pt x="278685" y="260011"/>
                    </a:cubicBezTo>
                    <a:cubicBezTo>
                      <a:pt x="278329" y="259655"/>
                      <a:pt x="277884" y="259300"/>
                      <a:pt x="277528" y="258944"/>
                    </a:cubicBezTo>
                    <a:cubicBezTo>
                      <a:pt x="277172" y="258589"/>
                      <a:pt x="276816" y="258144"/>
                      <a:pt x="276549" y="257789"/>
                    </a:cubicBezTo>
                    <a:cubicBezTo>
                      <a:pt x="272989" y="254678"/>
                      <a:pt x="268361" y="252811"/>
                      <a:pt x="263288" y="252811"/>
                    </a:cubicBezTo>
                    <a:close/>
                    <a:moveTo>
                      <a:pt x="121505" y="252811"/>
                    </a:moveTo>
                    <a:cubicBezTo>
                      <a:pt x="110380" y="252811"/>
                      <a:pt x="101302" y="261967"/>
                      <a:pt x="101302" y="273078"/>
                    </a:cubicBezTo>
                    <a:cubicBezTo>
                      <a:pt x="101302" y="284189"/>
                      <a:pt x="110380" y="293255"/>
                      <a:pt x="121505" y="293255"/>
                    </a:cubicBezTo>
                    <a:cubicBezTo>
                      <a:pt x="132631" y="293255"/>
                      <a:pt x="141798" y="284189"/>
                      <a:pt x="141798" y="273078"/>
                    </a:cubicBezTo>
                    <a:cubicBezTo>
                      <a:pt x="141798" y="261967"/>
                      <a:pt x="132631" y="252811"/>
                      <a:pt x="121505" y="252811"/>
                    </a:cubicBezTo>
                    <a:close/>
                    <a:moveTo>
                      <a:pt x="486063" y="232633"/>
                    </a:moveTo>
                    <a:cubicBezTo>
                      <a:pt x="474937" y="232633"/>
                      <a:pt x="465859" y="241700"/>
                      <a:pt x="465859" y="252811"/>
                    </a:cubicBezTo>
                    <a:cubicBezTo>
                      <a:pt x="465859" y="263922"/>
                      <a:pt x="474937" y="273078"/>
                      <a:pt x="486063" y="273078"/>
                    </a:cubicBezTo>
                    <a:cubicBezTo>
                      <a:pt x="497188" y="273078"/>
                      <a:pt x="506355" y="263922"/>
                      <a:pt x="506355" y="252811"/>
                    </a:cubicBezTo>
                    <a:cubicBezTo>
                      <a:pt x="506355" y="241700"/>
                      <a:pt x="497188" y="232633"/>
                      <a:pt x="486063" y="232633"/>
                    </a:cubicBezTo>
                    <a:close/>
                    <a:moveTo>
                      <a:pt x="192441" y="182056"/>
                    </a:moveTo>
                    <a:cubicBezTo>
                      <a:pt x="181316" y="182056"/>
                      <a:pt x="172148" y="191122"/>
                      <a:pt x="172148" y="202233"/>
                    </a:cubicBezTo>
                    <a:cubicBezTo>
                      <a:pt x="172148" y="213433"/>
                      <a:pt x="181316" y="222500"/>
                      <a:pt x="192441" y="222500"/>
                    </a:cubicBezTo>
                    <a:cubicBezTo>
                      <a:pt x="203566" y="222500"/>
                      <a:pt x="212645" y="213433"/>
                      <a:pt x="212645" y="202233"/>
                    </a:cubicBezTo>
                    <a:cubicBezTo>
                      <a:pt x="212645" y="191122"/>
                      <a:pt x="203566" y="182056"/>
                      <a:pt x="192441" y="182056"/>
                    </a:cubicBezTo>
                    <a:close/>
                    <a:moveTo>
                      <a:pt x="394923" y="131478"/>
                    </a:moveTo>
                    <a:cubicBezTo>
                      <a:pt x="383798" y="131478"/>
                      <a:pt x="374720" y="140544"/>
                      <a:pt x="374720" y="151744"/>
                    </a:cubicBezTo>
                    <a:cubicBezTo>
                      <a:pt x="374720" y="162856"/>
                      <a:pt x="383798" y="171922"/>
                      <a:pt x="394923" y="171922"/>
                    </a:cubicBezTo>
                    <a:cubicBezTo>
                      <a:pt x="406049" y="171922"/>
                      <a:pt x="415216" y="162856"/>
                      <a:pt x="415216" y="151744"/>
                    </a:cubicBezTo>
                    <a:cubicBezTo>
                      <a:pt x="415216" y="140544"/>
                      <a:pt x="406049" y="131478"/>
                      <a:pt x="394923" y="131478"/>
                    </a:cubicBezTo>
                    <a:close/>
                    <a:moveTo>
                      <a:pt x="394923" y="111211"/>
                    </a:moveTo>
                    <a:cubicBezTo>
                      <a:pt x="417263" y="111211"/>
                      <a:pt x="435420" y="129433"/>
                      <a:pt x="435420" y="151744"/>
                    </a:cubicBezTo>
                    <a:cubicBezTo>
                      <a:pt x="435420" y="156456"/>
                      <a:pt x="434619" y="161078"/>
                      <a:pt x="433106" y="165344"/>
                    </a:cubicBezTo>
                    <a:lnTo>
                      <a:pt x="472979" y="214589"/>
                    </a:lnTo>
                    <a:cubicBezTo>
                      <a:pt x="477162" y="213167"/>
                      <a:pt x="481523" y="212367"/>
                      <a:pt x="486063" y="212367"/>
                    </a:cubicBezTo>
                    <a:cubicBezTo>
                      <a:pt x="508402" y="212367"/>
                      <a:pt x="526559" y="230589"/>
                      <a:pt x="526559" y="252811"/>
                    </a:cubicBezTo>
                    <a:cubicBezTo>
                      <a:pt x="526559" y="275122"/>
                      <a:pt x="508402" y="293255"/>
                      <a:pt x="486063" y="293255"/>
                    </a:cubicBezTo>
                    <a:cubicBezTo>
                      <a:pt x="463812" y="293255"/>
                      <a:pt x="445566" y="275122"/>
                      <a:pt x="445566" y="252811"/>
                    </a:cubicBezTo>
                    <a:cubicBezTo>
                      <a:pt x="445566" y="242411"/>
                      <a:pt x="449571" y="232900"/>
                      <a:pt x="456157" y="225700"/>
                    </a:cubicBezTo>
                    <a:lnTo>
                      <a:pt x="421090" y="182500"/>
                    </a:lnTo>
                    <a:cubicBezTo>
                      <a:pt x="414059" y="188544"/>
                      <a:pt x="404892" y="192189"/>
                      <a:pt x="394923" y="192189"/>
                    </a:cubicBezTo>
                    <a:cubicBezTo>
                      <a:pt x="384866" y="192189"/>
                      <a:pt x="375610" y="188367"/>
                      <a:pt x="368489" y="182233"/>
                    </a:cubicBezTo>
                    <a:lnTo>
                      <a:pt x="298088" y="252455"/>
                    </a:lnTo>
                    <a:cubicBezTo>
                      <a:pt x="301737" y="258500"/>
                      <a:pt x="303784" y="265522"/>
                      <a:pt x="303784" y="273078"/>
                    </a:cubicBezTo>
                    <a:cubicBezTo>
                      <a:pt x="303784" y="295300"/>
                      <a:pt x="285627" y="313522"/>
                      <a:pt x="263288" y="313522"/>
                    </a:cubicBezTo>
                    <a:cubicBezTo>
                      <a:pt x="241037" y="313522"/>
                      <a:pt x="222791" y="295300"/>
                      <a:pt x="222791" y="273078"/>
                    </a:cubicBezTo>
                    <a:cubicBezTo>
                      <a:pt x="222791" y="262944"/>
                      <a:pt x="226529" y="253700"/>
                      <a:pt x="232759" y="246589"/>
                    </a:cubicBezTo>
                    <a:lnTo>
                      <a:pt x="218964" y="232811"/>
                    </a:lnTo>
                    <a:cubicBezTo>
                      <a:pt x="211844" y="238944"/>
                      <a:pt x="202498" y="242767"/>
                      <a:pt x="192441" y="242767"/>
                    </a:cubicBezTo>
                    <a:cubicBezTo>
                      <a:pt x="182295" y="242767"/>
                      <a:pt x="173038" y="238944"/>
                      <a:pt x="165918" y="232811"/>
                    </a:cubicBezTo>
                    <a:lnTo>
                      <a:pt x="152123" y="246589"/>
                    </a:lnTo>
                    <a:cubicBezTo>
                      <a:pt x="158264" y="253700"/>
                      <a:pt x="162002" y="262944"/>
                      <a:pt x="162002" y="273078"/>
                    </a:cubicBezTo>
                    <a:cubicBezTo>
                      <a:pt x="162002" y="295300"/>
                      <a:pt x="143845" y="313522"/>
                      <a:pt x="121505" y="313522"/>
                    </a:cubicBezTo>
                    <a:cubicBezTo>
                      <a:pt x="99255" y="313522"/>
                      <a:pt x="81009" y="295300"/>
                      <a:pt x="81009" y="273078"/>
                    </a:cubicBezTo>
                    <a:cubicBezTo>
                      <a:pt x="81009" y="250856"/>
                      <a:pt x="99255" y="232633"/>
                      <a:pt x="121505" y="232633"/>
                    </a:cubicBezTo>
                    <a:cubicBezTo>
                      <a:pt x="126668" y="232633"/>
                      <a:pt x="131563" y="233611"/>
                      <a:pt x="136013" y="235300"/>
                    </a:cubicBezTo>
                    <a:lnTo>
                      <a:pt x="154615" y="216722"/>
                    </a:lnTo>
                    <a:cubicBezTo>
                      <a:pt x="152924" y="212278"/>
                      <a:pt x="151945" y="207389"/>
                      <a:pt x="151945" y="202233"/>
                    </a:cubicBezTo>
                    <a:cubicBezTo>
                      <a:pt x="151945" y="180011"/>
                      <a:pt x="170101" y="161789"/>
                      <a:pt x="192441" y="161789"/>
                    </a:cubicBezTo>
                    <a:cubicBezTo>
                      <a:pt x="214692" y="161789"/>
                      <a:pt x="232937" y="180011"/>
                      <a:pt x="232937" y="202233"/>
                    </a:cubicBezTo>
                    <a:cubicBezTo>
                      <a:pt x="232937" y="207122"/>
                      <a:pt x="232047" y="211744"/>
                      <a:pt x="230534" y="216011"/>
                    </a:cubicBezTo>
                    <a:lnTo>
                      <a:pt x="249492" y="235033"/>
                    </a:lnTo>
                    <a:cubicBezTo>
                      <a:pt x="253853" y="233433"/>
                      <a:pt x="258481" y="232633"/>
                      <a:pt x="263288" y="232633"/>
                    </a:cubicBezTo>
                    <a:cubicBezTo>
                      <a:pt x="270853" y="232633"/>
                      <a:pt x="277884" y="234678"/>
                      <a:pt x="283936" y="238322"/>
                    </a:cubicBezTo>
                    <a:lnTo>
                      <a:pt x="356830" y="165433"/>
                    </a:lnTo>
                    <a:cubicBezTo>
                      <a:pt x="355317" y="161167"/>
                      <a:pt x="354427" y="156544"/>
                      <a:pt x="354427" y="151744"/>
                    </a:cubicBezTo>
                    <a:cubicBezTo>
                      <a:pt x="354427" y="129433"/>
                      <a:pt x="372672" y="111211"/>
                      <a:pt x="394923" y="111211"/>
                    </a:cubicBezTo>
                    <a:close/>
                    <a:moveTo>
                      <a:pt x="324090" y="80938"/>
                    </a:moveTo>
                    <a:lnTo>
                      <a:pt x="334234" y="80938"/>
                    </a:lnTo>
                    <a:cubicBezTo>
                      <a:pt x="340285" y="80938"/>
                      <a:pt x="344289" y="85024"/>
                      <a:pt x="344289" y="91064"/>
                    </a:cubicBezTo>
                    <a:cubicBezTo>
                      <a:pt x="344289" y="97104"/>
                      <a:pt x="340285" y="101190"/>
                      <a:pt x="334234" y="101190"/>
                    </a:cubicBezTo>
                    <a:lnTo>
                      <a:pt x="324090" y="101190"/>
                    </a:lnTo>
                    <a:cubicBezTo>
                      <a:pt x="318039" y="101190"/>
                      <a:pt x="313946" y="97104"/>
                      <a:pt x="313946" y="91064"/>
                    </a:cubicBezTo>
                    <a:cubicBezTo>
                      <a:pt x="313946" y="85024"/>
                      <a:pt x="318039" y="80938"/>
                      <a:pt x="324090" y="80938"/>
                    </a:cubicBezTo>
                    <a:close/>
                    <a:moveTo>
                      <a:pt x="192417" y="80938"/>
                    </a:moveTo>
                    <a:lnTo>
                      <a:pt x="283548" y="80938"/>
                    </a:lnTo>
                    <a:cubicBezTo>
                      <a:pt x="289600" y="80938"/>
                      <a:pt x="293694" y="85024"/>
                      <a:pt x="293694" y="91064"/>
                    </a:cubicBezTo>
                    <a:cubicBezTo>
                      <a:pt x="293694" y="97104"/>
                      <a:pt x="289600" y="101190"/>
                      <a:pt x="283548" y="101190"/>
                    </a:cubicBezTo>
                    <a:lnTo>
                      <a:pt x="192417" y="101190"/>
                    </a:lnTo>
                    <a:cubicBezTo>
                      <a:pt x="186365" y="101190"/>
                      <a:pt x="182271" y="97104"/>
                      <a:pt x="182271" y="91064"/>
                    </a:cubicBezTo>
                    <a:cubicBezTo>
                      <a:pt x="182271" y="85024"/>
                      <a:pt x="186365" y="80938"/>
                      <a:pt x="192417" y="80938"/>
                    </a:cubicBezTo>
                    <a:close/>
                    <a:moveTo>
                      <a:pt x="91157" y="80938"/>
                    </a:moveTo>
                    <a:lnTo>
                      <a:pt x="151959" y="80938"/>
                    </a:lnTo>
                    <a:cubicBezTo>
                      <a:pt x="158012" y="80938"/>
                      <a:pt x="162018" y="85024"/>
                      <a:pt x="162018" y="91064"/>
                    </a:cubicBezTo>
                    <a:cubicBezTo>
                      <a:pt x="162018" y="97104"/>
                      <a:pt x="158012" y="101190"/>
                      <a:pt x="151959" y="101190"/>
                    </a:cubicBezTo>
                    <a:lnTo>
                      <a:pt x="91157" y="101190"/>
                    </a:lnTo>
                    <a:cubicBezTo>
                      <a:pt x="85104" y="101190"/>
                      <a:pt x="81009" y="97104"/>
                      <a:pt x="81009" y="91064"/>
                    </a:cubicBezTo>
                    <a:cubicBezTo>
                      <a:pt x="81009" y="85024"/>
                      <a:pt x="85104" y="80938"/>
                      <a:pt x="91157" y="80938"/>
                    </a:cubicBezTo>
                    <a:close/>
                    <a:moveTo>
                      <a:pt x="243084" y="40505"/>
                    </a:moveTo>
                    <a:lnTo>
                      <a:pt x="334231" y="40505"/>
                    </a:lnTo>
                    <a:cubicBezTo>
                      <a:pt x="340284" y="40505"/>
                      <a:pt x="344289" y="44591"/>
                      <a:pt x="344289" y="50631"/>
                    </a:cubicBezTo>
                    <a:cubicBezTo>
                      <a:pt x="344289" y="56671"/>
                      <a:pt x="340284" y="60757"/>
                      <a:pt x="334231" y="60757"/>
                    </a:cubicBezTo>
                    <a:lnTo>
                      <a:pt x="243084" y="60757"/>
                    </a:lnTo>
                    <a:cubicBezTo>
                      <a:pt x="236942" y="60757"/>
                      <a:pt x="232937" y="56671"/>
                      <a:pt x="232937" y="50631"/>
                    </a:cubicBezTo>
                    <a:cubicBezTo>
                      <a:pt x="232937" y="44591"/>
                      <a:pt x="236942" y="40505"/>
                      <a:pt x="243084" y="40505"/>
                    </a:cubicBezTo>
                    <a:close/>
                    <a:moveTo>
                      <a:pt x="91153" y="40505"/>
                    </a:moveTo>
                    <a:lnTo>
                      <a:pt x="202559" y="40505"/>
                    </a:lnTo>
                    <a:cubicBezTo>
                      <a:pt x="208610" y="40505"/>
                      <a:pt x="212614" y="44591"/>
                      <a:pt x="212614" y="50631"/>
                    </a:cubicBezTo>
                    <a:cubicBezTo>
                      <a:pt x="212614" y="56671"/>
                      <a:pt x="208610" y="60757"/>
                      <a:pt x="202559" y="60757"/>
                    </a:cubicBezTo>
                    <a:lnTo>
                      <a:pt x="91153" y="60757"/>
                    </a:lnTo>
                    <a:cubicBezTo>
                      <a:pt x="85102" y="60757"/>
                      <a:pt x="81009" y="56671"/>
                      <a:pt x="81009" y="50631"/>
                    </a:cubicBezTo>
                    <a:cubicBezTo>
                      <a:pt x="81009" y="44591"/>
                      <a:pt x="85102" y="40505"/>
                      <a:pt x="91153" y="40505"/>
                    </a:cubicBezTo>
                    <a:close/>
                    <a:moveTo>
                      <a:pt x="70848" y="20176"/>
                    </a:moveTo>
                    <a:cubicBezTo>
                      <a:pt x="64796" y="20176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1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1"/>
                      <a:pt x="378717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6"/>
                      <a:pt x="536702" y="20176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1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1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îṣľídé"/>
            <p:cNvGrpSpPr/>
            <p:nvPr/>
          </p:nvGrpSpPr>
          <p:grpSpPr>
            <a:xfrm>
              <a:off x="7970199" y="1268760"/>
              <a:ext cx="3691440" cy="973662"/>
              <a:chOff x="4282358" y="4917293"/>
              <a:chExt cx="3691440" cy="973662"/>
            </a:xfrm>
          </p:grpSpPr>
          <p:sp>
            <p:nvSpPr>
              <p:cNvPr id="29" name="ïsľîḍe"/>
              <p:cNvSpPr/>
              <p:nvPr/>
            </p:nvSpPr>
            <p:spPr bwMode="auto">
              <a:xfrm>
                <a:off x="4282358" y="5283769"/>
                <a:ext cx="3691440" cy="607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000" dirty="0" smtClean="0">
                    <a:cs typeface="+mn-ea"/>
                    <a:sym typeface="+mn-lt"/>
                  </a:rPr>
                  <a:t>点击这里输入您的标题，点击输入您的文字内容，点击输入您的文字内容，点击输入您的文字</a:t>
                </a:r>
                <a:endParaRPr lang="zh-CN" altLang="en-US" sz="1000" dirty="0">
                  <a:cs typeface="+mn-ea"/>
                  <a:sym typeface="+mn-lt"/>
                </a:endParaRPr>
              </a:p>
            </p:txBody>
          </p:sp>
          <p:sp>
            <p:nvSpPr>
              <p:cNvPr id="30" name="ïṥļïḋê"/>
              <p:cNvSpPr txBox="1"/>
              <p:nvPr/>
            </p:nvSpPr>
            <p:spPr bwMode="auto">
              <a:xfrm>
                <a:off x="4282358" y="4917293"/>
                <a:ext cx="3691440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1800" b="1" dirty="0" smtClean="0">
                    <a:cs typeface="+mn-ea"/>
                    <a:sym typeface="+mn-lt"/>
                  </a:rPr>
                  <a:t>输入标题</a:t>
                </a:r>
                <a:endParaRPr lang="en-US" altLang="zh-CN" sz="180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ïšľîde"/>
            <p:cNvGrpSpPr/>
            <p:nvPr/>
          </p:nvGrpSpPr>
          <p:grpSpPr>
            <a:xfrm>
              <a:off x="7970199" y="3143574"/>
              <a:ext cx="3691440" cy="973662"/>
              <a:chOff x="4282358" y="4917293"/>
              <a:chExt cx="3691440" cy="973662"/>
            </a:xfrm>
          </p:grpSpPr>
          <p:sp>
            <p:nvSpPr>
              <p:cNvPr id="27" name="i$ľïḍè"/>
              <p:cNvSpPr/>
              <p:nvPr/>
            </p:nvSpPr>
            <p:spPr bwMode="auto">
              <a:xfrm>
                <a:off x="4282358" y="5283769"/>
                <a:ext cx="3691440" cy="607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000" dirty="0" smtClean="0">
                    <a:cs typeface="+mn-ea"/>
                    <a:sym typeface="+mn-lt"/>
                  </a:rPr>
                  <a:t>点击这里输入您的标题，点击输入您的文字内容，点击输入您的文字内容，点击输入您的文字</a:t>
                </a:r>
                <a:endParaRPr lang="zh-CN" altLang="en-US" sz="1000" dirty="0">
                  <a:cs typeface="+mn-ea"/>
                  <a:sym typeface="+mn-lt"/>
                </a:endParaRPr>
              </a:p>
            </p:txBody>
          </p:sp>
          <p:sp>
            <p:nvSpPr>
              <p:cNvPr id="28" name="ïšļîḓè"/>
              <p:cNvSpPr txBox="1"/>
              <p:nvPr/>
            </p:nvSpPr>
            <p:spPr bwMode="auto">
              <a:xfrm>
                <a:off x="4282358" y="4917293"/>
                <a:ext cx="3691440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1800" b="1" dirty="0" smtClean="0">
                    <a:cs typeface="+mn-ea"/>
                    <a:sym typeface="+mn-lt"/>
                  </a:rPr>
                  <a:t>输入标题</a:t>
                </a:r>
                <a:endParaRPr lang="en-US" altLang="zh-CN" sz="180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ïśļïďé"/>
            <p:cNvGrpSpPr/>
            <p:nvPr/>
          </p:nvGrpSpPr>
          <p:grpSpPr>
            <a:xfrm>
              <a:off x="7970199" y="5040428"/>
              <a:ext cx="3691440" cy="973662"/>
              <a:chOff x="4282358" y="4917293"/>
              <a:chExt cx="3691440" cy="973662"/>
            </a:xfrm>
          </p:grpSpPr>
          <p:sp>
            <p:nvSpPr>
              <p:cNvPr id="25" name="iSḷídè"/>
              <p:cNvSpPr/>
              <p:nvPr/>
            </p:nvSpPr>
            <p:spPr bwMode="auto">
              <a:xfrm>
                <a:off x="4282358" y="5283769"/>
                <a:ext cx="3691440" cy="607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000" dirty="0" smtClean="0">
                    <a:cs typeface="+mn-ea"/>
                    <a:sym typeface="+mn-lt"/>
                  </a:rPr>
                  <a:t>点击这里输入您的标题，点击输入您的文字内容，点击输入您的文字内容，点击输入您的文字</a:t>
                </a:r>
                <a:endParaRPr lang="zh-CN" altLang="en-US" sz="1000" dirty="0">
                  <a:cs typeface="+mn-ea"/>
                  <a:sym typeface="+mn-lt"/>
                </a:endParaRPr>
              </a:p>
            </p:txBody>
          </p:sp>
          <p:sp>
            <p:nvSpPr>
              <p:cNvPr id="26" name="iṩľíḍè"/>
              <p:cNvSpPr txBox="1"/>
              <p:nvPr/>
            </p:nvSpPr>
            <p:spPr bwMode="auto">
              <a:xfrm>
                <a:off x="4282358" y="4917293"/>
                <a:ext cx="3691440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1800" b="1" dirty="0" smtClean="0">
                    <a:cs typeface="+mn-ea"/>
                    <a:sym typeface="+mn-lt"/>
                  </a:rPr>
                  <a:t>输入标题</a:t>
                </a:r>
                <a:endParaRPr lang="en-US" altLang="zh-CN" sz="180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îşḷïďê"/>
            <p:cNvGrpSpPr/>
            <p:nvPr/>
          </p:nvGrpSpPr>
          <p:grpSpPr>
            <a:xfrm>
              <a:off x="5431279" y="2197855"/>
              <a:ext cx="2108063" cy="970279"/>
              <a:chOff x="9038803" y="1443040"/>
              <a:chExt cx="2108063" cy="970279"/>
            </a:xfrm>
          </p:grpSpPr>
          <p:sp>
            <p:nvSpPr>
              <p:cNvPr id="23" name="i$líde"/>
              <p:cNvSpPr/>
              <p:nvPr/>
            </p:nvSpPr>
            <p:spPr bwMode="auto">
              <a:xfrm>
                <a:off x="9038803" y="1855920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000" dirty="0" smtClean="0">
                    <a:cs typeface="+mn-ea"/>
                    <a:sym typeface="+mn-lt"/>
                  </a:rPr>
                  <a:t>点击这里输入您的标题，点击输入您的文字内容，点击输入您的文字内容，点击输入您的文字</a:t>
                </a:r>
                <a:endParaRPr lang="zh-CN" altLang="en-US" sz="1000" dirty="0">
                  <a:cs typeface="+mn-ea"/>
                  <a:sym typeface="+mn-lt"/>
                </a:endParaRPr>
              </a:p>
            </p:txBody>
          </p:sp>
          <p:sp>
            <p:nvSpPr>
              <p:cNvPr id="24" name="iṩḷîḑè"/>
              <p:cNvSpPr txBox="1"/>
              <p:nvPr/>
            </p:nvSpPr>
            <p:spPr bwMode="auto">
              <a:xfrm>
                <a:off x="9038803" y="1443040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cs typeface="+mn-ea"/>
                    <a:sym typeface="+mn-lt"/>
                  </a:rPr>
                  <a:t>输入标题</a:t>
                </a:r>
                <a:endParaRPr lang="en-US" altLang="zh-CN" sz="180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îśḷîḋè"/>
            <p:cNvGrpSpPr/>
            <p:nvPr/>
          </p:nvGrpSpPr>
          <p:grpSpPr>
            <a:xfrm>
              <a:off x="5431279" y="4057944"/>
              <a:ext cx="2108063" cy="970279"/>
              <a:chOff x="9038803" y="1443040"/>
              <a:chExt cx="2108063" cy="970279"/>
            </a:xfrm>
          </p:grpSpPr>
          <p:sp>
            <p:nvSpPr>
              <p:cNvPr id="21" name="iṡḷíďé"/>
              <p:cNvSpPr/>
              <p:nvPr/>
            </p:nvSpPr>
            <p:spPr bwMode="auto">
              <a:xfrm>
                <a:off x="9038803" y="1855920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000" dirty="0" smtClean="0">
                    <a:cs typeface="+mn-ea"/>
                    <a:sym typeface="+mn-lt"/>
                  </a:rPr>
                  <a:t>点击这里输入您的标题，点击输入您的文字内容，点击输入您的文字内容，点击输入您的文字</a:t>
                </a:r>
                <a:endParaRPr lang="zh-CN" altLang="en-US" sz="1000" dirty="0">
                  <a:cs typeface="+mn-ea"/>
                  <a:sym typeface="+mn-lt"/>
                </a:endParaRPr>
              </a:p>
            </p:txBody>
          </p:sp>
          <p:sp>
            <p:nvSpPr>
              <p:cNvPr id="22" name="i$ľïḑè"/>
              <p:cNvSpPr txBox="1"/>
              <p:nvPr/>
            </p:nvSpPr>
            <p:spPr bwMode="auto">
              <a:xfrm>
                <a:off x="9038803" y="1443040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cs typeface="+mn-ea"/>
                    <a:sym typeface="+mn-lt"/>
                  </a:rPr>
                  <a:t>输入标题</a:t>
                </a:r>
                <a:endParaRPr lang="en-US" altLang="zh-CN" sz="1800" b="1" dirty="0"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关于我们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104" name="18565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55532" y="1359000"/>
            <a:ext cx="10695468" cy="4770000"/>
            <a:chOff x="755532" y="1359000"/>
            <a:chExt cx="10695468" cy="4770000"/>
          </a:xfrm>
        </p:grpSpPr>
        <p:cxnSp>
          <p:nvCxnSpPr>
            <p:cNvPr id="105" name="直接连接符 104"/>
            <p:cNvCxnSpPr>
              <a:stCxn id="106" idx="0"/>
              <a:endCxn id="114" idx="0"/>
            </p:cNvCxnSpPr>
            <p:nvPr/>
          </p:nvCxnSpPr>
          <p:spPr>
            <a:xfrm>
              <a:off x="2116178" y="3465569"/>
              <a:ext cx="7959642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iŝľiḋé"/>
            <p:cNvSpPr/>
            <p:nvPr/>
          </p:nvSpPr>
          <p:spPr>
            <a:xfrm>
              <a:off x="1984223" y="3333750"/>
              <a:ext cx="263910" cy="263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1"/>
            </a:solidFill>
            <a:ln w="114300">
              <a:solidFill>
                <a:schemeClr val="bg1"/>
              </a:solidFill>
              <a:round/>
            </a:ln>
          </p:spPr>
          <p:txBody>
            <a:bodyPr lIns="0" tIns="0" rIns="0" bIns="0" anchor="ctr"/>
            <a:lstStyle/>
            <a:p>
              <a:pPr marL="40640" marR="40640" lvl="0" algn="l" defTabSz="914400">
                <a:defRPr sz="14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 sz="1200">
                <a:cs typeface="+mn-ea"/>
                <a:sym typeface="+mn-lt"/>
              </a:endParaRPr>
            </a:p>
          </p:txBody>
        </p:sp>
        <p:sp>
          <p:nvSpPr>
            <p:cNvPr id="107" name="ïSļíḋê"/>
            <p:cNvSpPr txBox="1"/>
            <p:nvPr/>
          </p:nvSpPr>
          <p:spPr>
            <a:xfrm>
              <a:off x="1315654" y="3653483"/>
              <a:ext cx="1601050" cy="369332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2016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08" name="ï$1íḑè"/>
            <p:cNvSpPr/>
            <p:nvPr/>
          </p:nvSpPr>
          <p:spPr>
            <a:xfrm>
              <a:off x="3974133" y="3333750"/>
              <a:ext cx="263910" cy="263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114300">
              <a:solidFill>
                <a:schemeClr val="bg1"/>
              </a:solidFill>
              <a:round/>
            </a:ln>
          </p:spPr>
          <p:txBody>
            <a:bodyPr lIns="0" tIns="0" rIns="0" bIns="0" anchor="ctr"/>
            <a:lstStyle/>
            <a:p>
              <a:pPr marL="40640" marR="40640" lvl="0" algn="l" defTabSz="914400">
                <a:defRPr sz="14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 sz="1200">
                <a:cs typeface="+mn-ea"/>
                <a:sym typeface="+mn-lt"/>
              </a:endParaRPr>
            </a:p>
          </p:txBody>
        </p:sp>
        <p:sp>
          <p:nvSpPr>
            <p:cNvPr id="109" name="ïṧliḋè"/>
            <p:cNvSpPr txBox="1"/>
            <p:nvPr/>
          </p:nvSpPr>
          <p:spPr>
            <a:xfrm>
              <a:off x="3305565" y="3653483"/>
              <a:ext cx="1601050" cy="369332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2017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10" name="ïŝlïḑé"/>
            <p:cNvSpPr/>
            <p:nvPr/>
          </p:nvSpPr>
          <p:spPr>
            <a:xfrm>
              <a:off x="5964043" y="3333750"/>
              <a:ext cx="263910" cy="263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2"/>
            </a:solidFill>
            <a:ln w="114300">
              <a:solidFill>
                <a:schemeClr val="bg1"/>
              </a:solidFill>
              <a:round/>
            </a:ln>
          </p:spPr>
          <p:txBody>
            <a:bodyPr lIns="0" tIns="0" rIns="0" bIns="0" anchor="ctr"/>
            <a:lstStyle/>
            <a:p>
              <a:pPr marL="40640" marR="40640" lvl="0" algn="l" defTabSz="914400">
                <a:defRPr sz="14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 sz="1200">
                <a:cs typeface="+mn-ea"/>
                <a:sym typeface="+mn-lt"/>
              </a:endParaRPr>
            </a:p>
          </p:txBody>
        </p:sp>
        <p:sp>
          <p:nvSpPr>
            <p:cNvPr id="111" name="iṣlidè"/>
            <p:cNvSpPr txBox="1"/>
            <p:nvPr/>
          </p:nvSpPr>
          <p:spPr>
            <a:xfrm>
              <a:off x="5295476" y="3653483"/>
              <a:ext cx="1601050" cy="369332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2018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12" name="í$ḷïḓe"/>
            <p:cNvSpPr/>
            <p:nvPr/>
          </p:nvSpPr>
          <p:spPr>
            <a:xfrm>
              <a:off x="7953953" y="3333750"/>
              <a:ext cx="263910" cy="263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114300">
              <a:solidFill>
                <a:schemeClr val="bg1"/>
              </a:solidFill>
              <a:round/>
            </a:ln>
          </p:spPr>
          <p:txBody>
            <a:bodyPr lIns="0" tIns="0" rIns="0" bIns="0" anchor="ctr"/>
            <a:lstStyle/>
            <a:p>
              <a:pPr marL="40640" marR="40640" lvl="0" algn="l" defTabSz="914400">
                <a:defRPr sz="14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 sz="1200">
                <a:cs typeface="+mn-ea"/>
                <a:sym typeface="+mn-lt"/>
              </a:endParaRPr>
            </a:p>
          </p:txBody>
        </p:sp>
        <p:sp>
          <p:nvSpPr>
            <p:cNvPr id="113" name="iŝ1ïḍé"/>
            <p:cNvSpPr txBox="1"/>
            <p:nvPr/>
          </p:nvSpPr>
          <p:spPr>
            <a:xfrm>
              <a:off x="7285387" y="3653483"/>
              <a:ext cx="1601050" cy="369332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2019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14" name="íś1ïḑe"/>
            <p:cNvSpPr/>
            <p:nvPr/>
          </p:nvSpPr>
          <p:spPr>
            <a:xfrm>
              <a:off x="9943865" y="3333750"/>
              <a:ext cx="263910" cy="263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3"/>
            </a:solidFill>
            <a:ln w="114300">
              <a:solidFill>
                <a:schemeClr val="bg1"/>
              </a:solidFill>
              <a:round/>
            </a:ln>
          </p:spPr>
          <p:txBody>
            <a:bodyPr lIns="0" tIns="0" rIns="0" bIns="0" anchor="ctr"/>
            <a:lstStyle/>
            <a:p>
              <a:pPr marL="40640" marR="40640" lvl="0" algn="l" defTabSz="914400">
                <a:defRPr sz="14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 sz="1200">
                <a:cs typeface="+mn-ea"/>
                <a:sym typeface="+mn-lt"/>
              </a:endParaRPr>
            </a:p>
          </p:txBody>
        </p:sp>
        <p:sp>
          <p:nvSpPr>
            <p:cNvPr id="115" name="íşļidé"/>
            <p:cNvSpPr txBox="1"/>
            <p:nvPr/>
          </p:nvSpPr>
          <p:spPr>
            <a:xfrm>
              <a:off x="9275296" y="3653483"/>
              <a:ext cx="1601050" cy="369332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2020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16" name="íSľïdé"/>
            <p:cNvSpPr txBox="1"/>
            <p:nvPr/>
          </p:nvSpPr>
          <p:spPr>
            <a:xfrm>
              <a:off x="755532" y="5243077"/>
              <a:ext cx="3064666" cy="83106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zh-CN" altLang="en-US" sz="11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…..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  <p:sp>
          <p:nvSpPr>
            <p:cNvPr id="117" name="îŝ1ïďè"/>
            <p:cNvSpPr txBox="1"/>
            <p:nvPr/>
          </p:nvSpPr>
          <p:spPr>
            <a:xfrm>
              <a:off x="755532" y="4913986"/>
              <a:ext cx="3064666" cy="307777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/>
            <a:p>
              <a:r>
                <a:rPr lang="zh-CN" altLang="en-US" sz="1400" b="1" dirty="0" smtClean="0">
                  <a:cs typeface="+mn-ea"/>
                  <a:sym typeface="+mn-lt"/>
                </a:rPr>
                <a:t>输入标题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18" name="î$1iďè"/>
            <p:cNvSpPr/>
            <p:nvPr/>
          </p:nvSpPr>
          <p:spPr bwMode="auto">
            <a:xfrm>
              <a:off x="850815" y="4548625"/>
              <a:ext cx="461080" cy="365375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cxnSp>
          <p:nvCxnSpPr>
            <p:cNvPr id="119" name="直接连接符 118"/>
            <p:cNvCxnSpPr/>
            <p:nvPr/>
          </p:nvCxnSpPr>
          <p:spPr>
            <a:xfrm>
              <a:off x="3319074" y="4725000"/>
              <a:ext cx="0" cy="1403607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7285387" y="4725000"/>
              <a:ext cx="0" cy="140400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iSlîḍè"/>
            <p:cNvSpPr txBox="1"/>
            <p:nvPr/>
          </p:nvSpPr>
          <p:spPr>
            <a:xfrm>
              <a:off x="4570933" y="5258875"/>
              <a:ext cx="3064666" cy="83294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zh-CN" altLang="en-US" sz="11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…..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  <p:sp>
          <p:nvSpPr>
            <p:cNvPr id="122" name="îṡ1iďe"/>
            <p:cNvSpPr txBox="1"/>
            <p:nvPr/>
          </p:nvSpPr>
          <p:spPr>
            <a:xfrm>
              <a:off x="4570933" y="4929785"/>
              <a:ext cx="3064666" cy="307777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zh-CN"/>
              </a:defPPr>
              <a:lvl1pPr>
                <a:defRPr sz="1400" b="1">
                  <a:solidFill>
                    <a:schemeClr val="accent1"/>
                  </a:solidFill>
                </a:defRPr>
              </a:lvl1pPr>
            </a:lstStyle>
            <a:p>
              <a:r>
                <a:rPr lang="zh-CN" altLang="en-US" dirty="0" smtClean="0">
                  <a:solidFill>
                    <a:schemeClr val="tx1"/>
                  </a:solidFill>
                  <a:cs typeface="+mn-ea"/>
                  <a:sym typeface="+mn-lt"/>
                </a:rPr>
                <a:t>输入标题</a:t>
              </a:r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23" name="ïṡ1iḍé"/>
            <p:cNvSpPr/>
            <p:nvPr/>
          </p:nvSpPr>
          <p:spPr bwMode="auto">
            <a:xfrm>
              <a:off x="4666216" y="4548625"/>
              <a:ext cx="461080" cy="365375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24" name="î$ļîḋê"/>
            <p:cNvSpPr txBox="1"/>
            <p:nvPr/>
          </p:nvSpPr>
          <p:spPr>
            <a:xfrm>
              <a:off x="8386334" y="5250313"/>
              <a:ext cx="3064666" cy="83294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zh-CN" altLang="en-US" sz="11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…..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  <p:sp>
          <p:nvSpPr>
            <p:cNvPr id="125" name="îṥľïḋè"/>
            <p:cNvSpPr txBox="1"/>
            <p:nvPr/>
          </p:nvSpPr>
          <p:spPr>
            <a:xfrm>
              <a:off x="8386334" y="4921223"/>
              <a:ext cx="3064666" cy="307777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zh-CN" altLang="en-US" sz="1400" b="1" dirty="0" smtClean="0">
                  <a:cs typeface="+mn-ea"/>
                  <a:sym typeface="+mn-lt"/>
                </a:rPr>
                <a:t>输入标题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26" name="isḻiďe"/>
            <p:cNvSpPr/>
            <p:nvPr/>
          </p:nvSpPr>
          <p:spPr bwMode="auto">
            <a:xfrm>
              <a:off x="8481617" y="4548625"/>
              <a:ext cx="461080" cy="365375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27" name="íṧļiḋé"/>
            <p:cNvSpPr txBox="1"/>
            <p:nvPr/>
          </p:nvSpPr>
          <p:spPr>
            <a:xfrm>
              <a:off x="2573755" y="2053452"/>
              <a:ext cx="3064666" cy="83106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  <a:endParaRPr lang="zh-CN" altLang="en-US" sz="1100" dirty="0">
                <a:cs typeface="+mn-ea"/>
                <a:sym typeface="+mn-lt"/>
              </a:endParaRP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cs typeface="+mn-ea"/>
                  <a:sym typeface="+mn-lt"/>
                </a:rPr>
                <a:t>…..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  <p:sp>
          <p:nvSpPr>
            <p:cNvPr id="128" name="îṣḷïďè"/>
            <p:cNvSpPr txBox="1"/>
            <p:nvPr/>
          </p:nvSpPr>
          <p:spPr>
            <a:xfrm>
              <a:off x="2573755" y="1724361"/>
              <a:ext cx="3064666" cy="307777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/>
            <a:p>
              <a:r>
                <a:rPr lang="zh-CN" altLang="en-US" sz="1400" b="1" dirty="0" smtClean="0">
                  <a:cs typeface="+mn-ea"/>
                  <a:sym typeface="+mn-lt"/>
                </a:rPr>
                <a:t>输入标题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  <p:sp>
          <p:nvSpPr>
            <p:cNvPr id="129" name="iṡḷíḍé"/>
            <p:cNvSpPr/>
            <p:nvPr/>
          </p:nvSpPr>
          <p:spPr bwMode="auto">
            <a:xfrm>
              <a:off x="2669038" y="1359000"/>
              <a:ext cx="461080" cy="365375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cxnSp>
          <p:nvCxnSpPr>
            <p:cNvPr id="130" name="直接连接符 129"/>
            <p:cNvCxnSpPr/>
            <p:nvPr/>
          </p:nvCxnSpPr>
          <p:spPr>
            <a:xfrm>
              <a:off x="5295476" y="1486074"/>
              <a:ext cx="0" cy="1403607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ïṣḻídê"/>
            <p:cNvSpPr txBox="1"/>
            <p:nvPr/>
          </p:nvSpPr>
          <p:spPr>
            <a:xfrm>
              <a:off x="6553575" y="2056733"/>
              <a:ext cx="3064666" cy="83294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cs typeface="+mn-ea"/>
                  <a:sym typeface="+mn-lt"/>
                </a:rPr>
                <a:t>点击这里输入您的标题</a:t>
              </a: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 smtClean="0">
                  <a:cs typeface="+mn-ea"/>
                  <a:sym typeface="+mn-lt"/>
                </a:rPr>
                <a:t>…..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  <p:sp>
          <p:nvSpPr>
            <p:cNvPr id="132" name="ïṧ1ïďê"/>
            <p:cNvSpPr txBox="1"/>
            <p:nvPr/>
          </p:nvSpPr>
          <p:spPr>
            <a:xfrm>
              <a:off x="6553575" y="1727643"/>
              <a:ext cx="3064666" cy="307777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zh-CN"/>
              </a:defPPr>
              <a:lvl1pPr>
                <a:defRPr sz="1400" b="1">
                  <a:solidFill>
                    <a:schemeClr val="accent1"/>
                  </a:solidFill>
                </a:defRPr>
              </a:lvl1pPr>
            </a:lstStyle>
            <a:p>
              <a:r>
                <a:rPr lang="zh-CN" altLang="en-US" dirty="0" smtClean="0">
                  <a:solidFill>
                    <a:schemeClr val="tx1"/>
                  </a:solidFill>
                  <a:cs typeface="+mn-ea"/>
                  <a:sym typeface="+mn-lt"/>
                </a:rPr>
                <a:t>输入标题</a:t>
              </a:r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33" name="išľiḓé"/>
            <p:cNvSpPr/>
            <p:nvPr/>
          </p:nvSpPr>
          <p:spPr bwMode="auto">
            <a:xfrm>
              <a:off x="6648858" y="1359000"/>
              <a:ext cx="461080" cy="365375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关于我们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18636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3602" y="1412749"/>
            <a:ext cx="10881862" cy="4691728"/>
            <a:chOff x="654175" y="1384468"/>
            <a:chExt cx="10881862" cy="4691728"/>
          </a:xfrm>
        </p:grpSpPr>
        <p:grpSp>
          <p:nvGrpSpPr>
            <p:cNvPr id="8" name="ïṩḷid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/>
          </p:nvGrpSpPr>
          <p:grpSpPr>
            <a:xfrm>
              <a:off x="654175" y="1384468"/>
              <a:ext cx="10881862" cy="4691728"/>
              <a:chOff x="654175" y="1384468"/>
              <a:chExt cx="10881862" cy="4691728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669925" y="3955857"/>
                <a:ext cx="10850563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îŝḷíḋè"/>
              <p:cNvGrpSpPr/>
              <p:nvPr/>
            </p:nvGrpSpPr>
            <p:grpSpPr>
              <a:xfrm>
                <a:off x="741000" y="3683232"/>
                <a:ext cx="535350" cy="535350"/>
                <a:chOff x="741000" y="1297575"/>
                <a:chExt cx="535350" cy="535350"/>
              </a:xfrm>
            </p:grpSpPr>
            <p:sp>
              <p:nvSpPr>
                <p:cNvPr id="33" name="ïŝḷiḋê"/>
                <p:cNvSpPr/>
                <p:nvPr/>
              </p:nvSpPr>
              <p:spPr bwMode="auto">
                <a:xfrm>
                  <a:off x="741000" y="1297575"/>
                  <a:ext cx="535350" cy="535350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38100"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ïSľïḋê"/>
                <p:cNvSpPr/>
                <p:nvPr/>
              </p:nvSpPr>
              <p:spPr bwMode="auto">
                <a:xfrm>
                  <a:off x="827700" y="1387804"/>
                  <a:ext cx="361950" cy="354892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4" name="íṣľidè"/>
              <p:cNvGrpSpPr/>
              <p:nvPr/>
            </p:nvGrpSpPr>
            <p:grpSpPr>
              <a:xfrm>
                <a:off x="4530463" y="4432562"/>
                <a:ext cx="3131075" cy="1643634"/>
                <a:chOff x="669925" y="2506990"/>
                <a:chExt cx="3096344" cy="1643634"/>
              </a:xfrm>
            </p:grpSpPr>
            <p:sp>
              <p:nvSpPr>
                <p:cNvPr id="31" name="íšľîďè"/>
                <p:cNvSpPr txBox="1"/>
                <p:nvPr/>
              </p:nvSpPr>
              <p:spPr>
                <a:xfrm>
                  <a:off x="669925" y="2922092"/>
                  <a:ext cx="3096344" cy="1228532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rtlCol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900" dirty="0" smtClean="0">
                      <a:cs typeface="+mn-ea"/>
                      <a:sym typeface="+mn-lt"/>
                    </a:rPr>
                    <a:t>点击这里输入您的标题，点击输入您的文字内容，点击输入您的文字内容，点击输入您的文字</a:t>
                  </a:r>
                  <a:endParaRPr lang="zh-CN" altLang="en-US" sz="900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î$ḷiďé"/>
                <p:cNvSpPr txBox="1"/>
                <p:nvPr/>
              </p:nvSpPr>
              <p:spPr>
                <a:xfrm>
                  <a:off x="669925" y="2506990"/>
                  <a:ext cx="3096344" cy="41510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1600" b="1" dirty="0" smtClean="0">
                      <a:cs typeface="+mn-ea"/>
                      <a:sym typeface="+mn-lt"/>
                    </a:rPr>
                    <a:t>输入标题</a:t>
                  </a:r>
                  <a:endParaRPr lang="zh-CN" altLang="en-US" sz="1600" b="1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" name="ïṧḷiḍé"/>
              <p:cNvGrpSpPr/>
              <p:nvPr/>
            </p:nvGrpSpPr>
            <p:grpSpPr>
              <a:xfrm>
                <a:off x="4601538" y="3683232"/>
                <a:ext cx="535350" cy="535350"/>
                <a:chOff x="741000" y="1297575"/>
                <a:chExt cx="535350" cy="535350"/>
              </a:xfrm>
            </p:grpSpPr>
            <p:sp>
              <p:nvSpPr>
                <p:cNvPr id="29" name="íŝḷíďê"/>
                <p:cNvSpPr/>
                <p:nvPr/>
              </p:nvSpPr>
              <p:spPr bwMode="auto">
                <a:xfrm>
                  <a:off x="741000" y="1297575"/>
                  <a:ext cx="535350" cy="535350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38100"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dk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ï$ļiḓè"/>
                <p:cNvSpPr/>
                <p:nvPr/>
              </p:nvSpPr>
              <p:spPr bwMode="auto">
                <a:xfrm>
                  <a:off x="827700" y="1438076"/>
                  <a:ext cx="361950" cy="254344"/>
                </a:xfrm>
                <a:custGeom>
                  <a:avLst/>
                  <a:gdLst>
                    <a:gd name="connsiteX0" fmla="*/ 450100 w 607639"/>
                    <a:gd name="connsiteY0" fmla="*/ 313203 h 426991"/>
                    <a:gd name="connsiteX1" fmla="*/ 450100 w 607639"/>
                    <a:gd name="connsiteY1" fmla="*/ 403167 h 426991"/>
                    <a:gd name="connsiteX2" fmla="*/ 585744 w 607639"/>
                    <a:gd name="connsiteY2" fmla="*/ 403167 h 426991"/>
                    <a:gd name="connsiteX3" fmla="*/ 586100 w 607639"/>
                    <a:gd name="connsiteY3" fmla="*/ 313203 h 426991"/>
                    <a:gd name="connsiteX4" fmla="*/ 530294 w 607639"/>
                    <a:gd name="connsiteY4" fmla="*/ 313203 h 426991"/>
                    <a:gd name="connsiteX5" fmla="*/ 530116 w 607639"/>
                    <a:gd name="connsiteY5" fmla="*/ 313203 h 426991"/>
                    <a:gd name="connsiteX6" fmla="*/ 529760 w 607639"/>
                    <a:gd name="connsiteY6" fmla="*/ 313203 h 426991"/>
                    <a:gd name="connsiteX7" fmla="*/ 450901 w 607639"/>
                    <a:gd name="connsiteY7" fmla="*/ 313203 h 426991"/>
                    <a:gd name="connsiteX8" fmla="*/ 236309 w 607639"/>
                    <a:gd name="connsiteY8" fmla="*/ 313203 h 426991"/>
                    <a:gd name="connsiteX9" fmla="*/ 236309 w 607639"/>
                    <a:gd name="connsiteY9" fmla="*/ 403167 h 426991"/>
                    <a:gd name="connsiteX10" fmla="*/ 371953 w 607639"/>
                    <a:gd name="connsiteY10" fmla="*/ 403167 h 426991"/>
                    <a:gd name="connsiteX11" fmla="*/ 372754 w 607639"/>
                    <a:gd name="connsiteY11" fmla="*/ 313203 h 426991"/>
                    <a:gd name="connsiteX12" fmla="*/ 237110 w 607639"/>
                    <a:gd name="connsiteY12" fmla="*/ 313203 h 426991"/>
                    <a:gd name="connsiteX13" fmla="*/ 22519 w 607639"/>
                    <a:gd name="connsiteY13" fmla="*/ 313203 h 426991"/>
                    <a:gd name="connsiteX14" fmla="*/ 22519 w 607639"/>
                    <a:gd name="connsiteY14" fmla="*/ 403167 h 426991"/>
                    <a:gd name="connsiteX15" fmla="*/ 158163 w 607639"/>
                    <a:gd name="connsiteY15" fmla="*/ 403167 h 426991"/>
                    <a:gd name="connsiteX16" fmla="*/ 158964 w 607639"/>
                    <a:gd name="connsiteY16" fmla="*/ 313203 h 426991"/>
                    <a:gd name="connsiteX17" fmla="*/ 91498 w 607639"/>
                    <a:gd name="connsiteY17" fmla="*/ 313203 h 426991"/>
                    <a:gd name="connsiteX18" fmla="*/ 91231 w 607639"/>
                    <a:gd name="connsiteY18" fmla="*/ 313203 h 426991"/>
                    <a:gd name="connsiteX19" fmla="*/ 90964 w 607639"/>
                    <a:gd name="connsiteY19" fmla="*/ 313203 h 426991"/>
                    <a:gd name="connsiteX20" fmla="*/ 23320 w 607639"/>
                    <a:gd name="connsiteY20" fmla="*/ 313203 h 426991"/>
                    <a:gd name="connsiteX21" fmla="*/ 91409 w 607639"/>
                    <a:gd name="connsiteY21" fmla="*/ 224751 h 426991"/>
                    <a:gd name="connsiteX22" fmla="*/ 530294 w 607639"/>
                    <a:gd name="connsiteY22" fmla="*/ 224751 h 426991"/>
                    <a:gd name="connsiteX23" fmla="*/ 540084 w 607639"/>
                    <a:gd name="connsiteY23" fmla="*/ 234530 h 426991"/>
                    <a:gd name="connsiteX24" fmla="*/ 540084 w 607639"/>
                    <a:gd name="connsiteY24" fmla="*/ 292135 h 426991"/>
                    <a:gd name="connsiteX25" fmla="*/ 586456 w 607639"/>
                    <a:gd name="connsiteY25" fmla="*/ 292135 h 426991"/>
                    <a:gd name="connsiteX26" fmla="*/ 607639 w 607639"/>
                    <a:gd name="connsiteY26" fmla="*/ 313203 h 426991"/>
                    <a:gd name="connsiteX27" fmla="*/ 607639 w 607639"/>
                    <a:gd name="connsiteY27" fmla="*/ 403167 h 426991"/>
                    <a:gd name="connsiteX28" fmla="*/ 586456 w 607639"/>
                    <a:gd name="connsiteY28" fmla="*/ 426991 h 426991"/>
                    <a:gd name="connsiteX29" fmla="*/ 451524 w 607639"/>
                    <a:gd name="connsiteY29" fmla="*/ 426991 h 426991"/>
                    <a:gd name="connsiteX30" fmla="*/ 427582 w 607639"/>
                    <a:gd name="connsiteY30" fmla="*/ 403167 h 426991"/>
                    <a:gd name="connsiteX31" fmla="*/ 427582 w 607639"/>
                    <a:gd name="connsiteY31" fmla="*/ 313203 h 426991"/>
                    <a:gd name="connsiteX32" fmla="*/ 451524 w 607639"/>
                    <a:gd name="connsiteY32" fmla="*/ 292135 h 426991"/>
                    <a:gd name="connsiteX33" fmla="*/ 517566 w 607639"/>
                    <a:gd name="connsiteY33" fmla="*/ 292135 h 426991"/>
                    <a:gd name="connsiteX34" fmla="*/ 517566 w 607639"/>
                    <a:gd name="connsiteY34" fmla="*/ 247242 h 426991"/>
                    <a:gd name="connsiteX35" fmla="*/ 315079 w 607639"/>
                    <a:gd name="connsiteY35" fmla="*/ 247242 h 426991"/>
                    <a:gd name="connsiteX36" fmla="*/ 315079 w 607639"/>
                    <a:gd name="connsiteY36" fmla="*/ 292135 h 426991"/>
                    <a:gd name="connsiteX37" fmla="*/ 372665 w 607639"/>
                    <a:gd name="connsiteY37" fmla="*/ 292135 h 426991"/>
                    <a:gd name="connsiteX38" fmla="*/ 393849 w 607639"/>
                    <a:gd name="connsiteY38" fmla="*/ 313203 h 426991"/>
                    <a:gd name="connsiteX39" fmla="*/ 393849 w 607639"/>
                    <a:gd name="connsiteY39" fmla="*/ 403167 h 426991"/>
                    <a:gd name="connsiteX40" fmla="*/ 372665 w 607639"/>
                    <a:gd name="connsiteY40" fmla="*/ 426991 h 426991"/>
                    <a:gd name="connsiteX41" fmla="*/ 237733 w 607639"/>
                    <a:gd name="connsiteY41" fmla="*/ 426991 h 426991"/>
                    <a:gd name="connsiteX42" fmla="*/ 213791 w 607639"/>
                    <a:gd name="connsiteY42" fmla="*/ 403167 h 426991"/>
                    <a:gd name="connsiteX43" fmla="*/ 213791 w 607639"/>
                    <a:gd name="connsiteY43" fmla="*/ 313203 h 426991"/>
                    <a:gd name="connsiteX44" fmla="*/ 237733 w 607639"/>
                    <a:gd name="connsiteY44" fmla="*/ 292135 h 426991"/>
                    <a:gd name="connsiteX45" fmla="*/ 292561 w 607639"/>
                    <a:gd name="connsiteY45" fmla="*/ 292135 h 426991"/>
                    <a:gd name="connsiteX46" fmla="*/ 292561 w 607639"/>
                    <a:gd name="connsiteY46" fmla="*/ 247242 h 426991"/>
                    <a:gd name="connsiteX47" fmla="*/ 101288 w 607639"/>
                    <a:gd name="connsiteY47" fmla="*/ 247242 h 426991"/>
                    <a:gd name="connsiteX48" fmla="*/ 101288 w 607639"/>
                    <a:gd name="connsiteY48" fmla="*/ 292135 h 426991"/>
                    <a:gd name="connsiteX49" fmla="*/ 158875 w 607639"/>
                    <a:gd name="connsiteY49" fmla="*/ 292135 h 426991"/>
                    <a:gd name="connsiteX50" fmla="*/ 180058 w 607639"/>
                    <a:gd name="connsiteY50" fmla="*/ 313203 h 426991"/>
                    <a:gd name="connsiteX51" fmla="*/ 180058 w 607639"/>
                    <a:gd name="connsiteY51" fmla="*/ 403167 h 426991"/>
                    <a:gd name="connsiteX52" fmla="*/ 158875 w 607639"/>
                    <a:gd name="connsiteY52" fmla="*/ 426991 h 426991"/>
                    <a:gd name="connsiteX53" fmla="*/ 24032 w 607639"/>
                    <a:gd name="connsiteY53" fmla="*/ 426991 h 426991"/>
                    <a:gd name="connsiteX54" fmla="*/ 0 w 607639"/>
                    <a:gd name="connsiteY54" fmla="*/ 403167 h 426991"/>
                    <a:gd name="connsiteX55" fmla="*/ 0 w 607639"/>
                    <a:gd name="connsiteY55" fmla="*/ 313203 h 426991"/>
                    <a:gd name="connsiteX56" fmla="*/ 24032 w 607639"/>
                    <a:gd name="connsiteY56" fmla="*/ 292135 h 426991"/>
                    <a:gd name="connsiteX57" fmla="*/ 78770 w 607639"/>
                    <a:gd name="connsiteY57" fmla="*/ 292135 h 426991"/>
                    <a:gd name="connsiteX58" fmla="*/ 78770 w 607639"/>
                    <a:gd name="connsiteY58" fmla="*/ 234530 h 426991"/>
                    <a:gd name="connsiteX59" fmla="*/ 91409 w 607639"/>
                    <a:gd name="connsiteY59" fmla="*/ 224751 h 426991"/>
                    <a:gd name="connsiteX60" fmla="*/ 236326 w 607639"/>
                    <a:gd name="connsiteY60" fmla="*/ 21066 h 426991"/>
                    <a:gd name="connsiteX61" fmla="*/ 236326 w 607639"/>
                    <a:gd name="connsiteY61" fmla="*/ 111021 h 426991"/>
                    <a:gd name="connsiteX62" fmla="*/ 371758 w 607639"/>
                    <a:gd name="connsiteY62" fmla="*/ 111021 h 426991"/>
                    <a:gd name="connsiteX63" fmla="*/ 372380 w 607639"/>
                    <a:gd name="connsiteY63" fmla="*/ 21066 h 426991"/>
                    <a:gd name="connsiteX64" fmla="*/ 237127 w 607639"/>
                    <a:gd name="connsiteY64" fmla="*/ 21066 h 426991"/>
                    <a:gd name="connsiteX65" fmla="*/ 237750 w 607639"/>
                    <a:gd name="connsiteY65" fmla="*/ 0 h 426991"/>
                    <a:gd name="connsiteX66" fmla="*/ 372647 w 607639"/>
                    <a:gd name="connsiteY66" fmla="*/ 0 h 426991"/>
                    <a:gd name="connsiteX67" fmla="*/ 393825 w 607639"/>
                    <a:gd name="connsiteY67" fmla="*/ 21066 h 426991"/>
                    <a:gd name="connsiteX68" fmla="*/ 393825 w 607639"/>
                    <a:gd name="connsiteY68" fmla="*/ 111021 h 426991"/>
                    <a:gd name="connsiteX69" fmla="*/ 372647 w 607639"/>
                    <a:gd name="connsiteY69" fmla="*/ 134843 h 426991"/>
                    <a:gd name="connsiteX70" fmla="*/ 315076 w 607639"/>
                    <a:gd name="connsiteY70" fmla="*/ 134843 h 426991"/>
                    <a:gd name="connsiteX71" fmla="*/ 315076 w 607639"/>
                    <a:gd name="connsiteY71" fmla="*/ 191020 h 426991"/>
                    <a:gd name="connsiteX72" fmla="*/ 292563 w 607639"/>
                    <a:gd name="connsiteY72" fmla="*/ 191020 h 426991"/>
                    <a:gd name="connsiteX73" fmla="*/ 292563 w 607639"/>
                    <a:gd name="connsiteY73" fmla="*/ 134843 h 426991"/>
                    <a:gd name="connsiteX74" fmla="*/ 237750 w 607639"/>
                    <a:gd name="connsiteY74" fmla="*/ 134843 h 426991"/>
                    <a:gd name="connsiteX75" fmla="*/ 213813 w 607639"/>
                    <a:gd name="connsiteY75" fmla="*/ 111021 h 426991"/>
                    <a:gd name="connsiteX76" fmla="*/ 213813 w 607639"/>
                    <a:gd name="connsiteY76" fmla="*/ 21066 h 426991"/>
                    <a:gd name="connsiteX77" fmla="*/ 237750 w 607639"/>
                    <a:gd name="connsiteY77" fmla="*/ 0 h 426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607639" h="426991">
                      <a:moveTo>
                        <a:pt x="450100" y="313203"/>
                      </a:moveTo>
                      <a:lnTo>
                        <a:pt x="450100" y="403167"/>
                      </a:lnTo>
                      <a:lnTo>
                        <a:pt x="585744" y="403167"/>
                      </a:lnTo>
                      <a:lnTo>
                        <a:pt x="586100" y="313203"/>
                      </a:lnTo>
                      <a:lnTo>
                        <a:pt x="530294" y="313203"/>
                      </a:lnTo>
                      <a:cubicBezTo>
                        <a:pt x="530294" y="313203"/>
                        <a:pt x="530116" y="313203"/>
                        <a:pt x="530116" y="313203"/>
                      </a:cubicBezTo>
                      <a:cubicBezTo>
                        <a:pt x="530027" y="313203"/>
                        <a:pt x="529849" y="313203"/>
                        <a:pt x="529760" y="313203"/>
                      </a:cubicBezTo>
                      <a:lnTo>
                        <a:pt x="450901" y="313203"/>
                      </a:lnTo>
                      <a:close/>
                      <a:moveTo>
                        <a:pt x="236309" y="313203"/>
                      </a:moveTo>
                      <a:lnTo>
                        <a:pt x="236309" y="403167"/>
                      </a:lnTo>
                      <a:lnTo>
                        <a:pt x="371953" y="403167"/>
                      </a:lnTo>
                      <a:lnTo>
                        <a:pt x="372754" y="313203"/>
                      </a:lnTo>
                      <a:lnTo>
                        <a:pt x="237110" y="313203"/>
                      </a:lnTo>
                      <a:close/>
                      <a:moveTo>
                        <a:pt x="22519" y="313203"/>
                      </a:moveTo>
                      <a:lnTo>
                        <a:pt x="22519" y="403167"/>
                      </a:lnTo>
                      <a:lnTo>
                        <a:pt x="158163" y="403167"/>
                      </a:lnTo>
                      <a:lnTo>
                        <a:pt x="158964" y="313203"/>
                      </a:lnTo>
                      <a:lnTo>
                        <a:pt x="91498" y="313203"/>
                      </a:lnTo>
                      <a:cubicBezTo>
                        <a:pt x="91409" y="313203"/>
                        <a:pt x="91320" y="313203"/>
                        <a:pt x="91231" y="313203"/>
                      </a:cubicBezTo>
                      <a:cubicBezTo>
                        <a:pt x="91231" y="313203"/>
                        <a:pt x="90964" y="313203"/>
                        <a:pt x="90964" y="313203"/>
                      </a:cubicBezTo>
                      <a:lnTo>
                        <a:pt x="23320" y="313203"/>
                      </a:lnTo>
                      <a:close/>
                      <a:moveTo>
                        <a:pt x="91409" y="224751"/>
                      </a:moveTo>
                      <a:lnTo>
                        <a:pt x="530294" y="224751"/>
                      </a:lnTo>
                      <a:cubicBezTo>
                        <a:pt x="536435" y="224751"/>
                        <a:pt x="540084" y="228396"/>
                        <a:pt x="540084" y="234530"/>
                      </a:cubicBezTo>
                      <a:lnTo>
                        <a:pt x="540084" y="292135"/>
                      </a:lnTo>
                      <a:lnTo>
                        <a:pt x="586456" y="292135"/>
                      </a:lnTo>
                      <a:cubicBezTo>
                        <a:pt x="598917" y="292135"/>
                        <a:pt x="607639" y="300847"/>
                        <a:pt x="607639" y="313203"/>
                      </a:cubicBezTo>
                      <a:lnTo>
                        <a:pt x="607639" y="403167"/>
                      </a:lnTo>
                      <a:cubicBezTo>
                        <a:pt x="607639" y="415524"/>
                        <a:pt x="598917" y="426991"/>
                        <a:pt x="586456" y="426991"/>
                      </a:cubicBezTo>
                      <a:lnTo>
                        <a:pt x="451524" y="426991"/>
                      </a:lnTo>
                      <a:cubicBezTo>
                        <a:pt x="439152" y="426991"/>
                        <a:pt x="427582" y="415524"/>
                        <a:pt x="427582" y="403167"/>
                      </a:cubicBezTo>
                      <a:lnTo>
                        <a:pt x="427582" y="313203"/>
                      </a:lnTo>
                      <a:cubicBezTo>
                        <a:pt x="427582" y="300847"/>
                        <a:pt x="439152" y="292135"/>
                        <a:pt x="451524" y="292135"/>
                      </a:cubicBezTo>
                      <a:lnTo>
                        <a:pt x="517566" y="292135"/>
                      </a:lnTo>
                      <a:lnTo>
                        <a:pt x="517566" y="247242"/>
                      </a:lnTo>
                      <a:lnTo>
                        <a:pt x="315079" y="247242"/>
                      </a:lnTo>
                      <a:lnTo>
                        <a:pt x="315079" y="292135"/>
                      </a:lnTo>
                      <a:lnTo>
                        <a:pt x="372665" y="292135"/>
                      </a:lnTo>
                      <a:cubicBezTo>
                        <a:pt x="385126" y="292135"/>
                        <a:pt x="393849" y="300847"/>
                        <a:pt x="393849" y="313203"/>
                      </a:cubicBezTo>
                      <a:lnTo>
                        <a:pt x="393849" y="403167"/>
                      </a:lnTo>
                      <a:cubicBezTo>
                        <a:pt x="393849" y="415524"/>
                        <a:pt x="385126" y="426991"/>
                        <a:pt x="372665" y="426991"/>
                      </a:cubicBezTo>
                      <a:lnTo>
                        <a:pt x="237733" y="426991"/>
                      </a:lnTo>
                      <a:cubicBezTo>
                        <a:pt x="225362" y="426991"/>
                        <a:pt x="213791" y="415524"/>
                        <a:pt x="213791" y="403167"/>
                      </a:cubicBezTo>
                      <a:lnTo>
                        <a:pt x="213791" y="313203"/>
                      </a:lnTo>
                      <a:cubicBezTo>
                        <a:pt x="213791" y="300847"/>
                        <a:pt x="225362" y="292135"/>
                        <a:pt x="237733" y="292135"/>
                      </a:cubicBezTo>
                      <a:lnTo>
                        <a:pt x="292561" y="292135"/>
                      </a:lnTo>
                      <a:lnTo>
                        <a:pt x="292561" y="247242"/>
                      </a:lnTo>
                      <a:lnTo>
                        <a:pt x="101288" y="247242"/>
                      </a:lnTo>
                      <a:lnTo>
                        <a:pt x="101288" y="292135"/>
                      </a:lnTo>
                      <a:lnTo>
                        <a:pt x="158875" y="292135"/>
                      </a:lnTo>
                      <a:cubicBezTo>
                        <a:pt x="171335" y="292135"/>
                        <a:pt x="180058" y="300847"/>
                        <a:pt x="180058" y="313203"/>
                      </a:cubicBezTo>
                      <a:lnTo>
                        <a:pt x="180058" y="403167"/>
                      </a:lnTo>
                      <a:cubicBezTo>
                        <a:pt x="180058" y="415524"/>
                        <a:pt x="171335" y="426991"/>
                        <a:pt x="158875" y="426991"/>
                      </a:cubicBezTo>
                      <a:lnTo>
                        <a:pt x="24032" y="426991"/>
                      </a:lnTo>
                      <a:cubicBezTo>
                        <a:pt x="11571" y="426991"/>
                        <a:pt x="0" y="415524"/>
                        <a:pt x="0" y="403167"/>
                      </a:cubicBezTo>
                      <a:lnTo>
                        <a:pt x="0" y="313203"/>
                      </a:lnTo>
                      <a:cubicBezTo>
                        <a:pt x="0" y="300847"/>
                        <a:pt x="11571" y="292135"/>
                        <a:pt x="24032" y="292135"/>
                      </a:cubicBezTo>
                      <a:lnTo>
                        <a:pt x="78770" y="292135"/>
                      </a:lnTo>
                      <a:lnTo>
                        <a:pt x="78770" y="234530"/>
                      </a:lnTo>
                      <a:cubicBezTo>
                        <a:pt x="78770" y="228396"/>
                        <a:pt x="85178" y="224751"/>
                        <a:pt x="91409" y="224751"/>
                      </a:cubicBezTo>
                      <a:close/>
                      <a:moveTo>
                        <a:pt x="236326" y="21066"/>
                      </a:moveTo>
                      <a:lnTo>
                        <a:pt x="236326" y="111021"/>
                      </a:lnTo>
                      <a:lnTo>
                        <a:pt x="371758" y="111021"/>
                      </a:lnTo>
                      <a:lnTo>
                        <a:pt x="372380" y="21066"/>
                      </a:lnTo>
                      <a:lnTo>
                        <a:pt x="237127" y="21066"/>
                      </a:lnTo>
                      <a:close/>
                      <a:moveTo>
                        <a:pt x="237750" y="0"/>
                      </a:moveTo>
                      <a:lnTo>
                        <a:pt x="372647" y="0"/>
                      </a:lnTo>
                      <a:cubicBezTo>
                        <a:pt x="385105" y="0"/>
                        <a:pt x="393825" y="8711"/>
                        <a:pt x="393825" y="21066"/>
                      </a:cubicBezTo>
                      <a:lnTo>
                        <a:pt x="393825" y="111021"/>
                      </a:lnTo>
                      <a:cubicBezTo>
                        <a:pt x="393825" y="123376"/>
                        <a:pt x="385105" y="134843"/>
                        <a:pt x="372647" y="134843"/>
                      </a:cubicBezTo>
                      <a:lnTo>
                        <a:pt x="315076" y="134843"/>
                      </a:lnTo>
                      <a:lnTo>
                        <a:pt x="315076" y="191020"/>
                      </a:lnTo>
                      <a:lnTo>
                        <a:pt x="292563" y="191020"/>
                      </a:lnTo>
                      <a:lnTo>
                        <a:pt x="292563" y="134843"/>
                      </a:lnTo>
                      <a:lnTo>
                        <a:pt x="237750" y="134843"/>
                      </a:lnTo>
                      <a:cubicBezTo>
                        <a:pt x="225381" y="134843"/>
                        <a:pt x="213813" y="123376"/>
                        <a:pt x="213813" y="111021"/>
                      </a:cubicBezTo>
                      <a:lnTo>
                        <a:pt x="213813" y="21066"/>
                      </a:lnTo>
                      <a:cubicBezTo>
                        <a:pt x="213813" y="8711"/>
                        <a:pt x="225381" y="0"/>
                        <a:pt x="23775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6" name="íṧľïḋè"/>
              <p:cNvGrpSpPr/>
              <p:nvPr/>
            </p:nvGrpSpPr>
            <p:grpSpPr>
              <a:xfrm>
                <a:off x="8462077" y="3683232"/>
                <a:ext cx="535350" cy="535350"/>
                <a:chOff x="741000" y="1297575"/>
                <a:chExt cx="535350" cy="535350"/>
              </a:xfrm>
            </p:grpSpPr>
            <p:sp>
              <p:nvSpPr>
                <p:cNvPr id="27" name="îŝ1îďê"/>
                <p:cNvSpPr/>
                <p:nvPr/>
              </p:nvSpPr>
              <p:spPr bwMode="auto">
                <a:xfrm>
                  <a:off x="741000" y="1297575"/>
                  <a:ext cx="535350" cy="535350"/>
                </a:xfrm>
                <a:prstGeom prst="roundRect">
                  <a:avLst/>
                </a:prstGeom>
                <a:solidFill>
                  <a:schemeClr val="accent1"/>
                </a:solidFill>
                <a:ln w="38100"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dk1"/>
                      </a:solidFill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dk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iŝļiḑe"/>
                <p:cNvSpPr/>
                <p:nvPr/>
              </p:nvSpPr>
              <p:spPr bwMode="auto">
                <a:xfrm>
                  <a:off x="830520" y="1384275"/>
                  <a:ext cx="356308" cy="361950"/>
                </a:xfrm>
                <a:custGeom>
                  <a:avLst/>
                  <a:gdLst>
                    <a:gd name="connsiteX0" fmla="*/ 149604 w 577154"/>
                    <a:gd name="connsiteY0" fmla="*/ 536234 h 586292"/>
                    <a:gd name="connsiteX1" fmla="*/ 214914 w 577154"/>
                    <a:gd name="connsiteY1" fmla="*/ 562021 h 586292"/>
                    <a:gd name="connsiteX2" fmla="*/ 211877 w 577154"/>
                    <a:gd name="connsiteY2" fmla="*/ 559746 h 586292"/>
                    <a:gd name="connsiteX3" fmla="*/ 202004 w 577154"/>
                    <a:gd name="connsiteY3" fmla="*/ 554437 h 586292"/>
                    <a:gd name="connsiteX4" fmla="*/ 196688 w 577154"/>
                    <a:gd name="connsiteY4" fmla="*/ 551403 h 586292"/>
                    <a:gd name="connsiteX5" fmla="*/ 184537 w 577154"/>
                    <a:gd name="connsiteY5" fmla="*/ 543818 h 586292"/>
                    <a:gd name="connsiteX6" fmla="*/ 177702 w 577154"/>
                    <a:gd name="connsiteY6" fmla="*/ 538509 h 586292"/>
                    <a:gd name="connsiteX7" fmla="*/ 173905 w 577154"/>
                    <a:gd name="connsiteY7" fmla="*/ 536234 h 586292"/>
                    <a:gd name="connsiteX8" fmla="*/ 299943 w 577154"/>
                    <a:gd name="connsiteY8" fmla="*/ 499816 h 586292"/>
                    <a:gd name="connsiteX9" fmla="*/ 318939 w 577154"/>
                    <a:gd name="connsiteY9" fmla="*/ 500576 h 586292"/>
                    <a:gd name="connsiteX10" fmla="*/ 329576 w 577154"/>
                    <a:gd name="connsiteY10" fmla="*/ 511222 h 586292"/>
                    <a:gd name="connsiteX11" fmla="*/ 319698 w 577154"/>
                    <a:gd name="connsiteY11" fmla="*/ 521108 h 586292"/>
                    <a:gd name="connsiteX12" fmla="*/ 318939 w 577154"/>
                    <a:gd name="connsiteY12" fmla="*/ 521108 h 586292"/>
                    <a:gd name="connsiteX13" fmla="*/ 297663 w 577154"/>
                    <a:gd name="connsiteY13" fmla="*/ 519587 h 586292"/>
                    <a:gd name="connsiteX14" fmla="*/ 288545 w 577154"/>
                    <a:gd name="connsiteY14" fmla="*/ 508941 h 586292"/>
                    <a:gd name="connsiteX15" fmla="*/ 299943 w 577154"/>
                    <a:gd name="connsiteY15" fmla="*/ 499816 h 586292"/>
                    <a:gd name="connsiteX16" fmla="*/ 88851 w 577154"/>
                    <a:gd name="connsiteY16" fmla="*/ 485417 h 586292"/>
                    <a:gd name="connsiteX17" fmla="*/ 119987 w 577154"/>
                    <a:gd name="connsiteY17" fmla="*/ 515755 h 586292"/>
                    <a:gd name="connsiteX18" fmla="*/ 150364 w 577154"/>
                    <a:gd name="connsiteY18" fmla="*/ 515755 h 586292"/>
                    <a:gd name="connsiteX19" fmla="*/ 148085 w 577154"/>
                    <a:gd name="connsiteY19" fmla="*/ 513480 h 586292"/>
                    <a:gd name="connsiteX20" fmla="*/ 142010 w 577154"/>
                    <a:gd name="connsiteY20" fmla="*/ 507412 h 586292"/>
                    <a:gd name="connsiteX21" fmla="*/ 136694 w 577154"/>
                    <a:gd name="connsiteY21" fmla="*/ 501344 h 586292"/>
                    <a:gd name="connsiteX22" fmla="*/ 127581 w 577154"/>
                    <a:gd name="connsiteY22" fmla="*/ 489967 h 586292"/>
                    <a:gd name="connsiteX23" fmla="*/ 123784 w 577154"/>
                    <a:gd name="connsiteY23" fmla="*/ 485417 h 586292"/>
                    <a:gd name="connsiteX24" fmla="*/ 399912 w 577154"/>
                    <a:gd name="connsiteY24" fmla="*/ 482256 h 586292"/>
                    <a:gd name="connsiteX25" fmla="*/ 405611 w 577154"/>
                    <a:gd name="connsiteY25" fmla="*/ 486996 h 586292"/>
                    <a:gd name="connsiteX26" fmla="*/ 401812 w 577154"/>
                    <a:gd name="connsiteY26" fmla="*/ 500648 h 586292"/>
                    <a:gd name="connsiteX27" fmla="*/ 382056 w 577154"/>
                    <a:gd name="connsiteY27" fmla="*/ 509750 h 586292"/>
                    <a:gd name="connsiteX28" fmla="*/ 378257 w 577154"/>
                    <a:gd name="connsiteY28" fmla="*/ 510508 h 586292"/>
                    <a:gd name="connsiteX29" fmla="*/ 369139 w 577154"/>
                    <a:gd name="connsiteY29" fmla="*/ 503682 h 586292"/>
                    <a:gd name="connsiteX30" fmla="*/ 375217 w 577154"/>
                    <a:gd name="connsiteY30" fmla="*/ 490789 h 586292"/>
                    <a:gd name="connsiteX31" fmla="*/ 391934 w 577154"/>
                    <a:gd name="connsiteY31" fmla="*/ 483204 h 586292"/>
                    <a:gd name="connsiteX32" fmla="*/ 399912 w 577154"/>
                    <a:gd name="connsiteY32" fmla="*/ 482256 h 586292"/>
                    <a:gd name="connsiteX33" fmla="*/ 229351 w 577154"/>
                    <a:gd name="connsiteY33" fmla="*/ 474063 h 586292"/>
                    <a:gd name="connsiteX34" fmla="*/ 246091 w 577154"/>
                    <a:gd name="connsiteY34" fmla="*/ 483157 h 586292"/>
                    <a:gd name="connsiteX35" fmla="*/ 250656 w 577154"/>
                    <a:gd name="connsiteY35" fmla="*/ 496797 h 586292"/>
                    <a:gd name="connsiteX36" fmla="*/ 241525 w 577154"/>
                    <a:gd name="connsiteY36" fmla="*/ 502101 h 586292"/>
                    <a:gd name="connsiteX37" fmla="*/ 236960 w 577154"/>
                    <a:gd name="connsiteY37" fmla="*/ 501343 h 586292"/>
                    <a:gd name="connsiteX38" fmla="*/ 218698 w 577154"/>
                    <a:gd name="connsiteY38" fmla="*/ 490735 h 586292"/>
                    <a:gd name="connsiteX39" fmla="*/ 215654 w 577154"/>
                    <a:gd name="connsiteY39" fmla="*/ 477094 h 586292"/>
                    <a:gd name="connsiteX40" fmla="*/ 229351 w 577154"/>
                    <a:gd name="connsiteY40" fmla="*/ 474063 h 586292"/>
                    <a:gd name="connsiteX41" fmla="*/ 464745 w 577154"/>
                    <a:gd name="connsiteY41" fmla="*/ 433889 h 586292"/>
                    <a:gd name="connsiteX42" fmla="*/ 466262 w 577154"/>
                    <a:gd name="connsiteY42" fmla="*/ 447550 h 586292"/>
                    <a:gd name="connsiteX43" fmla="*/ 451842 w 577154"/>
                    <a:gd name="connsiteY43" fmla="*/ 463488 h 586292"/>
                    <a:gd name="connsiteX44" fmla="*/ 445012 w 577154"/>
                    <a:gd name="connsiteY44" fmla="*/ 466524 h 586292"/>
                    <a:gd name="connsiteX45" fmla="*/ 438181 w 577154"/>
                    <a:gd name="connsiteY45" fmla="*/ 463488 h 586292"/>
                    <a:gd name="connsiteX46" fmla="*/ 438181 w 577154"/>
                    <a:gd name="connsiteY46" fmla="*/ 449068 h 586292"/>
                    <a:gd name="connsiteX47" fmla="*/ 450324 w 577154"/>
                    <a:gd name="connsiteY47" fmla="*/ 435407 h 586292"/>
                    <a:gd name="connsiteX48" fmla="*/ 464745 w 577154"/>
                    <a:gd name="connsiteY48" fmla="*/ 433889 h 586292"/>
                    <a:gd name="connsiteX49" fmla="*/ 49362 w 577154"/>
                    <a:gd name="connsiteY49" fmla="*/ 424740 h 586292"/>
                    <a:gd name="connsiteX50" fmla="*/ 73663 w 577154"/>
                    <a:gd name="connsiteY50" fmla="*/ 464938 h 586292"/>
                    <a:gd name="connsiteX51" fmla="*/ 109355 w 577154"/>
                    <a:gd name="connsiteY51" fmla="*/ 464938 h 586292"/>
                    <a:gd name="connsiteX52" fmla="*/ 104039 w 577154"/>
                    <a:gd name="connsiteY52" fmla="*/ 456595 h 586292"/>
                    <a:gd name="connsiteX53" fmla="*/ 101761 w 577154"/>
                    <a:gd name="connsiteY53" fmla="*/ 452044 h 586292"/>
                    <a:gd name="connsiteX54" fmla="*/ 94926 w 577154"/>
                    <a:gd name="connsiteY54" fmla="*/ 439909 h 586292"/>
                    <a:gd name="connsiteX55" fmla="*/ 92648 w 577154"/>
                    <a:gd name="connsiteY55" fmla="*/ 435358 h 586292"/>
                    <a:gd name="connsiteX56" fmla="*/ 88092 w 577154"/>
                    <a:gd name="connsiteY56" fmla="*/ 424740 h 586292"/>
                    <a:gd name="connsiteX57" fmla="*/ 161771 w 577154"/>
                    <a:gd name="connsiteY57" fmla="*/ 417898 h 586292"/>
                    <a:gd name="connsiteX58" fmla="*/ 176164 w 577154"/>
                    <a:gd name="connsiteY58" fmla="*/ 420173 h 586292"/>
                    <a:gd name="connsiteX59" fmla="*/ 187527 w 577154"/>
                    <a:gd name="connsiteY59" fmla="*/ 435341 h 586292"/>
                    <a:gd name="connsiteX60" fmla="*/ 186012 w 577154"/>
                    <a:gd name="connsiteY60" fmla="*/ 449750 h 586292"/>
                    <a:gd name="connsiteX61" fmla="*/ 179194 w 577154"/>
                    <a:gd name="connsiteY61" fmla="*/ 452025 h 586292"/>
                    <a:gd name="connsiteX62" fmla="*/ 171619 w 577154"/>
                    <a:gd name="connsiteY62" fmla="*/ 448233 h 586292"/>
                    <a:gd name="connsiteX63" fmla="*/ 159498 w 577154"/>
                    <a:gd name="connsiteY63" fmla="*/ 431549 h 586292"/>
                    <a:gd name="connsiteX64" fmla="*/ 161771 w 577154"/>
                    <a:gd name="connsiteY64" fmla="*/ 417898 h 586292"/>
                    <a:gd name="connsiteX65" fmla="*/ 31136 w 577154"/>
                    <a:gd name="connsiteY65" fmla="*/ 373923 h 586292"/>
                    <a:gd name="connsiteX66" fmla="*/ 41008 w 577154"/>
                    <a:gd name="connsiteY66" fmla="*/ 404261 h 586292"/>
                    <a:gd name="connsiteX67" fmla="*/ 79738 w 577154"/>
                    <a:gd name="connsiteY67" fmla="*/ 404261 h 586292"/>
                    <a:gd name="connsiteX68" fmla="*/ 78979 w 577154"/>
                    <a:gd name="connsiteY68" fmla="*/ 401227 h 586292"/>
                    <a:gd name="connsiteX69" fmla="*/ 77460 w 577154"/>
                    <a:gd name="connsiteY69" fmla="*/ 397435 h 586292"/>
                    <a:gd name="connsiteX70" fmla="*/ 72144 w 577154"/>
                    <a:gd name="connsiteY70" fmla="*/ 379232 h 586292"/>
                    <a:gd name="connsiteX71" fmla="*/ 71385 w 577154"/>
                    <a:gd name="connsiteY71" fmla="*/ 377715 h 586292"/>
                    <a:gd name="connsiteX72" fmla="*/ 70625 w 577154"/>
                    <a:gd name="connsiteY72" fmla="*/ 373923 h 586292"/>
                    <a:gd name="connsiteX73" fmla="*/ 499728 w 577154"/>
                    <a:gd name="connsiteY73" fmla="*/ 361797 h 586292"/>
                    <a:gd name="connsiteX74" fmla="*/ 506554 w 577154"/>
                    <a:gd name="connsiteY74" fmla="*/ 374694 h 586292"/>
                    <a:gd name="connsiteX75" fmla="*/ 498970 w 577154"/>
                    <a:gd name="connsiteY75" fmla="*/ 394418 h 586292"/>
                    <a:gd name="connsiteX76" fmla="*/ 489868 w 577154"/>
                    <a:gd name="connsiteY76" fmla="*/ 400487 h 586292"/>
                    <a:gd name="connsiteX77" fmla="*/ 485318 w 577154"/>
                    <a:gd name="connsiteY77" fmla="*/ 399729 h 586292"/>
                    <a:gd name="connsiteX78" fmla="*/ 480009 w 577154"/>
                    <a:gd name="connsiteY78" fmla="*/ 386073 h 586292"/>
                    <a:gd name="connsiteX79" fmla="*/ 486835 w 577154"/>
                    <a:gd name="connsiteY79" fmla="*/ 367866 h 586292"/>
                    <a:gd name="connsiteX80" fmla="*/ 499728 w 577154"/>
                    <a:gd name="connsiteY80" fmla="*/ 361797 h 586292"/>
                    <a:gd name="connsiteX81" fmla="*/ 132907 w 577154"/>
                    <a:gd name="connsiteY81" fmla="*/ 343643 h 586292"/>
                    <a:gd name="connsiteX82" fmla="*/ 145066 w 577154"/>
                    <a:gd name="connsiteY82" fmla="*/ 350471 h 586292"/>
                    <a:gd name="connsiteX83" fmla="*/ 150385 w 577154"/>
                    <a:gd name="connsiteY83" fmla="*/ 368678 h 586292"/>
                    <a:gd name="connsiteX84" fmla="*/ 144306 w 577154"/>
                    <a:gd name="connsiteY84" fmla="*/ 381575 h 586292"/>
                    <a:gd name="connsiteX85" fmla="*/ 141266 w 577154"/>
                    <a:gd name="connsiteY85" fmla="*/ 382333 h 586292"/>
                    <a:gd name="connsiteX86" fmla="*/ 131388 w 577154"/>
                    <a:gd name="connsiteY86" fmla="*/ 375506 h 586292"/>
                    <a:gd name="connsiteX87" fmla="*/ 125309 w 577154"/>
                    <a:gd name="connsiteY87" fmla="*/ 355781 h 586292"/>
                    <a:gd name="connsiteX88" fmla="*/ 132907 w 577154"/>
                    <a:gd name="connsiteY88" fmla="*/ 343643 h 586292"/>
                    <a:gd name="connsiteX89" fmla="*/ 21263 w 577154"/>
                    <a:gd name="connsiteY89" fmla="*/ 323864 h 586292"/>
                    <a:gd name="connsiteX90" fmla="*/ 25820 w 577154"/>
                    <a:gd name="connsiteY90" fmla="*/ 354203 h 586292"/>
                    <a:gd name="connsiteX91" fmla="*/ 66069 w 577154"/>
                    <a:gd name="connsiteY91" fmla="*/ 354203 h 586292"/>
                    <a:gd name="connsiteX92" fmla="*/ 63031 w 577154"/>
                    <a:gd name="connsiteY92" fmla="*/ 337516 h 586292"/>
                    <a:gd name="connsiteX93" fmla="*/ 63031 w 577154"/>
                    <a:gd name="connsiteY93" fmla="*/ 335999 h 586292"/>
                    <a:gd name="connsiteX94" fmla="*/ 61512 w 577154"/>
                    <a:gd name="connsiteY94" fmla="*/ 323864 h 586292"/>
                    <a:gd name="connsiteX95" fmla="*/ 509625 w 577154"/>
                    <a:gd name="connsiteY95" fmla="*/ 282911 h 586292"/>
                    <a:gd name="connsiteX96" fmla="*/ 519524 w 577154"/>
                    <a:gd name="connsiteY96" fmla="*/ 292773 h 586292"/>
                    <a:gd name="connsiteX97" fmla="*/ 519524 w 577154"/>
                    <a:gd name="connsiteY97" fmla="*/ 293532 h 586292"/>
                    <a:gd name="connsiteX98" fmla="*/ 518763 w 577154"/>
                    <a:gd name="connsiteY98" fmla="*/ 313256 h 586292"/>
                    <a:gd name="connsiteX99" fmla="*/ 508863 w 577154"/>
                    <a:gd name="connsiteY99" fmla="*/ 323118 h 586292"/>
                    <a:gd name="connsiteX100" fmla="*/ 508102 w 577154"/>
                    <a:gd name="connsiteY100" fmla="*/ 322360 h 586292"/>
                    <a:gd name="connsiteX101" fmla="*/ 498964 w 577154"/>
                    <a:gd name="connsiteY101" fmla="*/ 311739 h 586292"/>
                    <a:gd name="connsiteX102" fmla="*/ 498964 w 577154"/>
                    <a:gd name="connsiteY102" fmla="*/ 293532 h 586292"/>
                    <a:gd name="connsiteX103" fmla="*/ 509625 w 577154"/>
                    <a:gd name="connsiteY103" fmla="*/ 282911 h 586292"/>
                    <a:gd name="connsiteX104" fmla="*/ 20504 w 577154"/>
                    <a:gd name="connsiteY104" fmla="*/ 273047 h 586292"/>
                    <a:gd name="connsiteX105" fmla="*/ 19744 w 577154"/>
                    <a:gd name="connsiteY105" fmla="*/ 293525 h 586292"/>
                    <a:gd name="connsiteX106" fmla="*/ 20504 w 577154"/>
                    <a:gd name="connsiteY106" fmla="*/ 303385 h 586292"/>
                    <a:gd name="connsiteX107" fmla="*/ 60753 w 577154"/>
                    <a:gd name="connsiteY107" fmla="*/ 303385 h 586292"/>
                    <a:gd name="connsiteX108" fmla="*/ 60753 w 577154"/>
                    <a:gd name="connsiteY108" fmla="*/ 293525 h 586292"/>
                    <a:gd name="connsiteX109" fmla="*/ 61512 w 577154"/>
                    <a:gd name="connsiteY109" fmla="*/ 273805 h 586292"/>
                    <a:gd name="connsiteX110" fmla="*/ 61512 w 577154"/>
                    <a:gd name="connsiteY110" fmla="*/ 273047 h 586292"/>
                    <a:gd name="connsiteX111" fmla="*/ 129811 w 577154"/>
                    <a:gd name="connsiteY111" fmla="*/ 263173 h 586292"/>
                    <a:gd name="connsiteX112" fmla="*/ 138897 w 577154"/>
                    <a:gd name="connsiteY112" fmla="*/ 274553 h 586292"/>
                    <a:gd name="connsiteX113" fmla="*/ 138140 w 577154"/>
                    <a:gd name="connsiteY113" fmla="*/ 292760 h 586292"/>
                    <a:gd name="connsiteX114" fmla="*/ 138140 w 577154"/>
                    <a:gd name="connsiteY114" fmla="*/ 293518 h 586292"/>
                    <a:gd name="connsiteX115" fmla="*/ 128297 w 577154"/>
                    <a:gd name="connsiteY115" fmla="*/ 303380 h 586292"/>
                    <a:gd name="connsiteX116" fmla="*/ 117697 w 577154"/>
                    <a:gd name="connsiteY116" fmla="*/ 294277 h 586292"/>
                    <a:gd name="connsiteX117" fmla="*/ 117697 w 577154"/>
                    <a:gd name="connsiteY117" fmla="*/ 293518 h 586292"/>
                    <a:gd name="connsiteX118" fmla="*/ 118454 w 577154"/>
                    <a:gd name="connsiteY118" fmla="*/ 273035 h 586292"/>
                    <a:gd name="connsiteX119" fmla="*/ 129811 w 577154"/>
                    <a:gd name="connsiteY119" fmla="*/ 263173 h 586292"/>
                    <a:gd name="connsiteX120" fmla="*/ 28098 w 577154"/>
                    <a:gd name="connsiteY120" fmla="*/ 222230 h 586292"/>
                    <a:gd name="connsiteX121" fmla="*/ 22782 w 577154"/>
                    <a:gd name="connsiteY121" fmla="*/ 252568 h 586292"/>
                    <a:gd name="connsiteX122" fmla="*/ 63031 w 577154"/>
                    <a:gd name="connsiteY122" fmla="*/ 252568 h 586292"/>
                    <a:gd name="connsiteX123" fmla="*/ 63031 w 577154"/>
                    <a:gd name="connsiteY123" fmla="*/ 250293 h 586292"/>
                    <a:gd name="connsiteX124" fmla="*/ 63031 w 577154"/>
                    <a:gd name="connsiteY124" fmla="*/ 249535 h 586292"/>
                    <a:gd name="connsiteX125" fmla="*/ 66828 w 577154"/>
                    <a:gd name="connsiteY125" fmla="*/ 229815 h 586292"/>
                    <a:gd name="connsiteX126" fmla="*/ 67588 w 577154"/>
                    <a:gd name="connsiteY126" fmla="*/ 226022 h 586292"/>
                    <a:gd name="connsiteX127" fmla="*/ 68347 w 577154"/>
                    <a:gd name="connsiteY127" fmla="*/ 222230 h 586292"/>
                    <a:gd name="connsiteX128" fmla="*/ 492894 w 577154"/>
                    <a:gd name="connsiteY128" fmla="*/ 204013 h 586292"/>
                    <a:gd name="connsiteX129" fmla="*/ 505825 w 577154"/>
                    <a:gd name="connsiteY129" fmla="*/ 210836 h 586292"/>
                    <a:gd name="connsiteX130" fmla="*/ 511911 w 577154"/>
                    <a:gd name="connsiteY130" fmla="*/ 230547 h 586292"/>
                    <a:gd name="connsiteX131" fmla="*/ 504304 w 577154"/>
                    <a:gd name="connsiteY131" fmla="*/ 242677 h 586292"/>
                    <a:gd name="connsiteX132" fmla="*/ 502022 w 577154"/>
                    <a:gd name="connsiteY132" fmla="*/ 243435 h 586292"/>
                    <a:gd name="connsiteX133" fmla="*/ 492133 w 577154"/>
                    <a:gd name="connsiteY133" fmla="*/ 235854 h 586292"/>
                    <a:gd name="connsiteX134" fmla="*/ 486809 w 577154"/>
                    <a:gd name="connsiteY134" fmla="*/ 216901 h 586292"/>
                    <a:gd name="connsiteX135" fmla="*/ 492894 w 577154"/>
                    <a:gd name="connsiteY135" fmla="*/ 204013 h 586292"/>
                    <a:gd name="connsiteX136" fmla="*/ 151873 w 577154"/>
                    <a:gd name="connsiteY136" fmla="*/ 186619 h 586292"/>
                    <a:gd name="connsiteX137" fmla="*/ 157203 w 577154"/>
                    <a:gd name="connsiteY137" fmla="*/ 200274 h 586292"/>
                    <a:gd name="connsiteX138" fmla="*/ 150350 w 577154"/>
                    <a:gd name="connsiteY138" fmla="*/ 217723 h 586292"/>
                    <a:gd name="connsiteX139" fmla="*/ 140450 w 577154"/>
                    <a:gd name="connsiteY139" fmla="*/ 224550 h 586292"/>
                    <a:gd name="connsiteX140" fmla="*/ 137404 w 577154"/>
                    <a:gd name="connsiteY140" fmla="*/ 224550 h 586292"/>
                    <a:gd name="connsiteX141" fmla="*/ 131312 w 577154"/>
                    <a:gd name="connsiteY141" fmla="*/ 211654 h 586292"/>
                    <a:gd name="connsiteX142" fmla="*/ 138927 w 577154"/>
                    <a:gd name="connsiteY142" fmla="*/ 191929 h 586292"/>
                    <a:gd name="connsiteX143" fmla="*/ 151873 w 577154"/>
                    <a:gd name="connsiteY143" fmla="*/ 186619 h 586292"/>
                    <a:gd name="connsiteX144" fmla="*/ 218736 w 577154"/>
                    <a:gd name="connsiteY144" fmla="*/ 186536 h 586292"/>
                    <a:gd name="connsiteX145" fmla="*/ 281780 w 577154"/>
                    <a:gd name="connsiteY145" fmla="*/ 186536 h 586292"/>
                    <a:gd name="connsiteX146" fmla="*/ 292414 w 577154"/>
                    <a:gd name="connsiteY146" fmla="*/ 196401 h 586292"/>
                    <a:gd name="connsiteX147" fmla="*/ 281780 w 577154"/>
                    <a:gd name="connsiteY147" fmla="*/ 207024 h 586292"/>
                    <a:gd name="connsiteX148" fmla="*/ 264310 w 577154"/>
                    <a:gd name="connsiteY148" fmla="*/ 207024 h 586292"/>
                    <a:gd name="connsiteX149" fmla="*/ 322037 w 577154"/>
                    <a:gd name="connsiteY149" fmla="*/ 294288 h 586292"/>
                    <a:gd name="connsiteX150" fmla="*/ 379004 w 577154"/>
                    <a:gd name="connsiteY150" fmla="*/ 207024 h 586292"/>
                    <a:gd name="connsiteX151" fmla="*/ 361534 w 577154"/>
                    <a:gd name="connsiteY151" fmla="*/ 207024 h 586292"/>
                    <a:gd name="connsiteX152" fmla="*/ 351659 w 577154"/>
                    <a:gd name="connsiteY152" fmla="*/ 196401 h 586292"/>
                    <a:gd name="connsiteX153" fmla="*/ 361534 w 577154"/>
                    <a:gd name="connsiteY153" fmla="*/ 186536 h 586292"/>
                    <a:gd name="connsiteX154" fmla="*/ 425337 w 577154"/>
                    <a:gd name="connsiteY154" fmla="*/ 186536 h 586292"/>
                    <a:gd name="connsiteX155" fmla="*/ 435211 w 577154"/>
                    <a:gd name="connsiteY155" fmla="*/ 196401 h 586292"/>
                    <a:gd name="connsiteX156" fmla="*/ 425337 w 577154"/>
                    <a:gd name="connsiteY156" fmla="*/ 207024 h 586292"/>
                    <a:gd name="connsiteX157" fmla="*/ 405588 w 577154"/>
                    <a:gd name="connsiteY157" fmla="*/ 207024 h 586292"/>
                    <a:gd name="connsiteX158" fmla="*/ 401031 w 577154"/>
                    <a:gd name="connsiteY158" fmla="*/ 209301 h 586292"/>
                    <a:gd name="connsiteX159" fmla="*/ 337987 w 577154"/>
                    <a:gd name="connsiteY159" fmla="*/ 307947 h 586292"/>
                    <a:gd name="connsiteX160" fmla="*/ 373687 w 577154"/>
                    <a:gd name="connsiteY160" fmla="*/ 307947 h 586292"/>
                    <a:gd name="connsiteX161" fmla="*/ 384321 w 577154"/>
                    <a:gd name="connsiteY161" fmla="*/ 317812 h 586292"/>
                    <a:gd name="connsiteX162" fmla="*/ 373687 w 577154"/>
                    <a:gd name="connsiteY162" fmla="*/ 328435 h 586292"/>
                    <a:gd name="connsiteX163" fmla="*/ 331911 w 577154"/>
                    <a:gd name="connsiteY163" fmla="*/ 328435 h 586292"/>
                    <a:gd name="connsiteX164" fmla="*/ 331911 w 577154"/>
                    <a:gd name="connsiteY164" fmla="*/ 338300 h 586292"/>
                    <a:gd name="connsiteX165" fmla="*/ 373687 w 577154"/>
                    <a:gd name="connsiteY165" fmla="*/ 338300 h 586292"/>
                    <a:gd name="connsiteX166" fmla="*/ 384321 w 577154"/>
                    <a:gd name="connsiteY166" fmla="*/ 348164 h 586292"/>
                    <a:gd name="connsiteX167" fmla="*/ 373687 w 577154"/>
                    <a:gd name="connsiteY167" fmla="*/ 358788 h 586292"/>
                    <a:gd name="connsiteX168" fmla="*/ 331911 w 577154"/>
                    <a:gd name="connsiteY168" fmla="*/ 358788 h 586292"/>
                    <a:gd name="connsiteX169" fmla="*/ 331911 w 577154"/>
                    <a:gd name="connsiteY169" fmla="*/ 399005 h 586292"/>
                    <a:gd name="connsiteX170" fmla="*/ 355457 w 577154"/>
                    <a:gd name="connsiteY170" fmla="*/ 399005 h 586292"/>
                    <a:gd name="connsiteX171" fmla="*/ 365332 w 577154"/>
                    <a:gd name="connsiteY171" fmla="*/ 408870 h 586292"/>
                    <a:gd name="connsiteX172" fmla="*/ 355457 w 577154"/>
                    <a:gd name="connsiteY172" fmla="*/ 419493 h 586292"/>
                    <a:gd name="connsiteX173" fmla="*/ 288616 w 577154"/>
                    <a:gd name="connsiteY173" fmla="*/ 419493 h 586292"/>
                    <a:gd name="connsiteX174" fmla="*/ 278742 w 577154"/>
                    <a:gd name="connsiteY174" fmla="*/ 408870 h 586292"/>
                    <a:gd name="connsiteX175" fmla="*/ 288616 w 577154"/>
                    <a:gd name="connsiteY175" fmla="*/ 399005 h 586292"/>
                    <a:gd name="connsiteX176" fmla="*/ 312162 w 577154"/>
                    <a:gd name="connsiteY176" fmla="*/ 399005 h 586292"/>
                    <a:gd name="connsiteX177" fmla="*/ 312162 w 577154"/>
                    <a:gd name="connsiteY177" fmla="*/ 358788 h 586292"/>
                    <a:gd name="connsiteX178" fmla="*/ 270386 w 577154"/>
                    <a:gd name="connsiteY178" fmla="*/ 358788 h 586292"/>
                    <a:gd name="connsiteX179" fmla="*/ 259752 w 577154"/>
                    <a:gd name="connsiteY179" fmla="*/ 348164 h 586292"/>
                    <a:gd name="connsiteX180" fmla="*/ 270386 w 577154"/>
                    <a:gd name="connsiteY180" fmla="*/ 338300 h 586292"/>
                    <a:gd name="connsiteX181" fmla="*/ 312162 w 577154"/>
                    <a:gd name="connsiteY181" fmla="*/ 338300 h 586292"/>
                    <a:gd name="connsiteX182" fmla="*/ 312162 w 577154"/>
                    <a:gd name="connsiteY182" fmla="*/ 328435 h 586292"/>
                    <a:gd name="connsiteX183" fmla="*/ 270386 w 577154"/>
                    <a:gd name="connsiteY183" fmla="*/ 328435 h 586292"/>
                    <a:gd name="connsiteX184" fmla="*/ 259752 w 577154"/>
                    <a:gd name="connsiteY184" fmla="*/ 317812 h 586292"/>
                    <a:gd name="connsiteX185" fmla="*/ 270386 w 577154"/>
                    <a:gd name="connsiteY185" fmla="*/ 307947 h 586292"/>
                    <a:gd name="connsiteX186" fmla="*/ 305326 w 577154"/>
                    <a:gd name="connsiteY186" fmla="*/ 307947 h 586292"/>
                    <a:gd name="connsiteX187" fmla="*/ 242283 w 577154"/>
                    <a:gd name="connsiteY187" fmla="*/ 209301 h 586292"/>
                    <a:gd name="connsiteX188" fmla="*/ 238485 w 577154"/>
                    <a:gd name="connsiteY188" fmla="*/ 207024 h 586292"/>
                    <a:gd name="connsiteX189" fmla="*/ 218736 w 577154"/>
                    <a:gd name="connsiteY189" fmla="*/ 207024 h 586292"/>
                    <a:gd name="connsiteX190" fmla="*/ 208102 w 577154"/>
                    <a:gd name="connsiteY190" fmla="*/ 196401 h 586292"/>
                    <a:gd name="connsiteX191" fmla="*/ 218736 w 577154"/>
                    <a:gd name="connsiteY191" fmla="*/ 186536 h 586292"/>
                    <a:gd name="connsiteX192" fmla="*/ 44805 w 577154"/>
                    <a:gd name="connsiteY192" fmla="*/ 172171 h 586292"/>
                    <a:gd name="connsiteX193" fmla="*/ 33414 w 577154"/>
                    <a:gd name="connsiteY193" fmla="*/ 202510 h 586292"/>
                    <a:gd name="connsiteX194" fmla="*/ 73663 w 577154"/>
                    <a:gd name="connsiteY194" fmla="*/ 202510 h 586292"/>
                    <a:gd name="connsiteX195" fmla="*/ 77460 w 577154"/>
                    <a:gd name="connsiteY195" fmla="*/ 188858 h 586292"/>
                    <a:gd name="connsiteX196" fmla="*/ 78979 w 577154"/>
                    <a:gd name="connsiteY196" fmla="*/ 185065 h 586292"/>
                    <a:gd name="connsiteX197" fmla="*/ 83535 w 577154"/>
                    <a:gd name="connsiteY197" fmla="*/ 172171 h 586292"/>
                    <a:gd name="connsiteX198" fmla="*/ 451103 w 577154"/>
                    <a:gd name="connsiteY198" fmla="*/ 136487 h 586292"/>
                    <a:gd name="connsiteX199" fmla="*/ 465547 w 577154"/>
                    <a:gd name="connsiteY199" fmla="*/ 138009 h 586292"/>
                    <a:gd name="connsiteX200" fmla="*/ 477709 w 577154"/>
                    <a:gd name="connsiteY200" fmla="*/ 154748 h 586292"/>
                    <a:gd name="connsiteX201" fmla="*/ 475429 w 577154"/>
                    <a:gd name="connsiteY201" fmla="*/ 168444 h 586292"/>
                    <a:gd name="connsiteX202" fmla="*/ 469347 w 577154"/>
                    <a:gd name="connsiteY202" fmla="*/ 169966 h 586292"/>
                    <a:gd name="connsiteX203" fmla="*/ 460986 w 577154"/>
                    <a:gd name="connsiteY203" fmla="*/ 166161 h 586292"/>
                    <a:gd name="connsiteX204" fmla="*/ 449583 w 577154"/>
                    <a:gd name="connsiteY204" fmla="*/ 150183 h 586292"/>
                    <a:gd name="connsiteX205" fmla="*/ 451103 w 577154"/>
                    <a:gd name="connsiteY205" fmla="*/ 136487 h 586292"/>
                    <a:gd name="connsiteX206" fmla="*/ 185242 w 577154"/>
                    <a:gd name="connsiteY206" fmla="*/ 122835 h 586292"/>
                    <a:gd name="connsiteX207" fmla="*/ 199674 w 577154"/>
                    <a:gd name="connsiteY207" fmla="*/ 122835 h 586292"/>
                    <a:gd name="connsiteX208" fmla="*/ 199674 w 577154"/>
                    <a:gd name="connsiteY208" fmla="*/ 137266 h 586292"/>
                    <a:gd name="connsiteX209" fmla="*/ 186762 w 577154"/>
                    <a:gd name="connsiteY209" fmla="*/ 150938 h 586292"/>
                    <a:gd name="connsiteX210" fmla="*/ 179166 w 577154"/>
                    <a:gd name="connsiteY210" fmla="*/ 154736 h 586292"/>
                    <a:gd name="connsiteX211" fmla="*/ 173090 w 577154"/>
                    <a:gd name="connsiteY211" fmla="*/ 152457 h 586292"/>
                    <a:gd name="connsiteX212" fmla="*/ 171571 w 577154"/>
                    <a:gd name="connsiteY212" fmla="*/ 138026 h 586292"/>
                    <a:gd name="connsiteX213" fmla="*/ 185242 w 577154"/>
                    <a:gd name="connsiteY213" fmla="*/ 122835 h 586292"/>
                    <a:gd name="connsiteX214" fmla="*/ 81257 w 577154"/>
                    <a:gd name="connsiteY214" fmla="*/ 111494 h 586292"/>
                    <a:gd name="connsiteX215" fmla="*/ 54677 w 577154"/>
                    <a:gd name="connsiteY215" fmla="*/ 151692 h 586292"/>
                    <a:gd name="connsiteX216" fmla="*/ 92648 w 577154"/>
                    <a:gd name="connsiteY216" fmla="*/ 151692 h 586292"/>
                    <a:gd name="connsiteX217" fmla="*/ 92648 w 577154"/>
                    <a:gd name="connsiteY217" fmla="*/ 150934 h 586292"/>
                    <a:gd name="connsiteX218" fmla="*/ 94926 w 577154"/>
                    <a:gd name="connsiteY218" fmla="*/ 146383 h 586292"/>
                    <a:gd name="connsiteX219" fmla="*/ 101761 w 577154"/>
                    <a:gd name="connsiteY219" fmla="*/ 135006 h 586292"/>
                    <a:gd name="connsiteX220" fmla="*/ 104039 w 577154"/>
                    <a:gd name="connsiteY220" fmla="*/ 130455 h 586292"/>
                    <a:gd name="connsiteX221" fmla="*/ 113152 w 577154"/>
                    <a:gd name="connsiteY221" fmla="*/ 116803 h 586292"/>
                    <a:gd name="connsiteX222" fmla="*/ 116190 w 577154"/>
                    <a:gd name="connsiteY222" fmla="*/ 111494 h 586292"/>
                    <a:gd name="connsiteX223" fmla="*/ 400213 w 577154"/>
                    <a:gd name="connsiteY223" fmla="*/ 85002 h 586292"/>
                    <a:gd name="connsiteX224" fmla="*/ 418420 w 577154"/>
                    <a:gd name="connsiteY224" fmla="*/ 95611 h 586292"/>
                    <a:gd name="connsiteX225" fmla="*/ 421455 w 577154"/>
                    <a:gd name="connsiteY225" fmla="*/ 109251 h 586292"/>
                    <a:gd name="connsiteX226" fmla="*/ 413110 w 577154"/>
                    <a:gd name="connsiteY226" fmla="*/ 113798 h 586292"/>
                    <a:gd name="connsiteX227" fmla="*/ 407800 w 577154"/>
                    <a:gd name="connsiteY227" fmla="*/ 112282 h 586292"/>
                    <a:gd name="connsiteX228" fmla="*/ 391110 w 577154"/>
                    <a:gd name="connsiteY228" fmla="*/ 103189 h 586292"/>
                    <a:gd name="connsiteX229" fmla="*/ 386558 w 577154"/>
                    <a:gd name="connsiteY229" fmla="*/ 89549 h 586292"/>
                    <a:gd name="connsiteX230" fmla="*/ 400213 w 577154"/>
                    <a:gd name="connsiteY230" fmla="*/ 85002 h 586292"/>
                    <a:gd name="connsiteX231" fmla="*/ 255897 w 577154"/>
                    <a:gd name="connsiteY231" fmla="*/ 76571 h 586292"/>
                    <a:gd name="connsiteX232" fmla="*/ 268814 w 577154"/>
                    <a:gd name="connsiteY232" fmla="*/ 82644 h 586292"/>
                    <a:gd name="connsiteX233" fmla="*/ 262735 w 577154"/>
                    <a:gd name="connsiteY233" fmla="*/ 95550 h 586292"/>
                    <a:gd name="connsiteX234" fmla="*/ 245259 w 577154"/>
                    <a:gd name="connsiteY234" fmla="*/ 103141 h 586292"/>
                    <a:gd name="connsiteX235" fmla="*/ 240700 w 577154"/>
                    <a:gd name="connsiteY235" fmla="*/ 104660 h 586292"/>
                    <a:gd name="connsiteX236" fmla="*/ 231582 w 577154"/>
                    <a:gd name="connsiteY236" fmla="*/ 99346 h 586292"/>
                    <a:gd name="connsiteX237" fmla="*/ 236141 w 577154"/>
                    <a:gd name="connsiteY237" fmla="*/ 85681 h 586292"/>
                    <a:gd name="connsiteX238" fmla="*/ 255897 w 577154"/>
                    <a:gd name="connsiteY238" fmla="*/ 76571 h 586292"/>
                    <a:gd name="connsiteX239" fmla="*/ 318232 w 577154"/>
                    <a:gd name="connsiteY239" fmla="*/ 65184 h 586292"/>
                    <a:gd name="connsiteX240" fmla="*/ 318990 w 577154"/>
                    <a:gd name="connsiteY240" fmla="*/ 65184 h 586292"/>
                    <a:gd name="connsiteX241" fmla="*/ 339459 w 577154"/>
                    <a:gd name="connsiteY241" fmla="*/ 66705 h 586292"/>
                    <a:gd name="connsiteX242" fmla="*/ 348556 w 577154"/>
                    <a:gd name="connsiteY242" fmla="*/ 78111 h 586292"/>
                    <a:gd name="connsiteX243" fmla="*/ 337943 w 577154"/>
                    <a:gd name="connsiteY243" fmla="*/ 87237 h 586292"/>
                    <a:gd name="connsiteX244" fmla="*/ 337184 w 577154"/>
                    <a:gd name="connsiteY244" fmla="*/ 86476 h 586292"/>
                    <a:gd name="connsiteX245" fmla="*/ 318990 w 577154"/>
                    <a:gd name="connsiteY245" fmla="*/ 85716 h 586292"/>
                    <a:gd name="connsiteX246" fmla="*/ 308376 w 577154"/>
                    <a:gd name="connsiteY246" fmla="*/ 75830 h 586292"/>
                    <a:gd name="connsiteX247" fmla="*/ 318232 w 577154"/>
                    <a:gd name="connsiteY247" fmla="*/ 65184 h 586292"/>
                    <a:gd name="connsiteX248" fmla="*/ 133656 w 577154"/>
                    <a:gd name="connsiteY248" fmla="*/ 60677 h 586292"/>
                    <a:gd name="connsiteX249" fmla="*/ 98723 w 577154"/>
                    <a:gd name="connsiteY249" fmla="*/ 91015 h 586292"/>
                    <a:gd name="connsiteX250" fmla="*/ 132138 w 577154"/>
                    <a:gd name="connsiteY250" fmla="*/ 91015 h 586292"/>
                    <a:gd name="connsiteX251" fmla="*/ 136694 w 577154"/>
                    <a:gd name="connsiteY251" fmla="*/ 85706 h 586292"/>
                    <a:gd name="connsiteX252" fmla="*/ 142010 w 577154"/>
                    <a:gd name="connsiteY252" fmla="*/ 79638 h 586292"/>
                    <a:gd name="connsiteX253" fmla="*/ 148085 w 577154"/>
                    <a:gd name="connsiteY253" fmla="*/ 73571 h 586292"/>
                    <a:gd name="connsiteX254" fmla="*/ 154161 w 577154"/>
                    <a:gd name="connsiteY254" fmla="*/ 67503 h 586292"/>
                    <a:gd name="connsiteX255" fmla="*/ 161755 w 577154"/>
                    <a:gd name="connsiteY255" fmla="*/ 60677 h 586292"/>
                    <a:gd name="connsiteX256" fmla="*/ 214914 w 577154"/>
                    <a:gd name="connsiteY256" fmla="*/ 25029 h 586292"/>
                    <a:gd name="connsiteX257" fmla="*/ 168589 w 577154"/>
                    <a:gd name="connsiteY257" fmla="*/ 40198 h 586292"/>
                    <a:gd name="connsiteX258" fmla="*/ 188334 w 577154"/>
                    <a:gd name="connsiteY258" fmla="*/ 40198 h 586292"/>
                    <a:gd name="connsiteX259" fmla="*/ 196688 w 577154"/>
                    <a:gd name="connsiteY259" fmla="*/ 34889 h 586292"/>
                    <a:gd name="connsiteX260" fmla="*/ 202004 w 577154"/>
                    <a:gd name="connsiteY260" fmla="*/ 31855 h 586292"/>
                    <a:gd name="connsiteX261" fmla="*/ 211877 w 577154"/>
                    <a:gd name="connsiteY261" fmla="*/ 26546 h 586292"/>
                    <a:gd name="connsiteX262" fmla="*/ 214914 w 577154"/>
                    <a:gd name="connsiteY262" fmla="*/ 25029 h 586292"/>
                    <a:gd name="connsiteX263" fmla="*/ 318954 w 577154"/>
                    <a:gd name="connsiteY263" fmla="*/ 20478 h 586292"/>
                    <a:gd name="connsiteX264" fmla="*/ 294653 w 577154"/>
                    <a:gd name="connsiteY264" fmla="*/ 21237 h 586292"/>
                    <a:gd name="connsiteX265" fmla="*/ 290855 w 577154"/>
                    <a:gd name="connsiteY265" fmla="*/ 21995 h 586292"/>
                    <a:gd name="connsiteX266" fmla="*/ 289337 w 577154"/>
                    <a:gd name="connsiteY266" fmla="*/ 22754 h 586292"/>
                    <a:gd name="connsiteX267" fmla="*/ 278705 w 577154"/>
                    <a:gd name="connsiteY267" fmla="*/ 24271 h 586292"/>
                    <a:gd name="connsiteX268" fmla="*/ 277945 w 577154"/>
                    <a:gd name="connsiteY268" fmla="*/ 24271 h 586292"/>
                    <a:gd name="connsiteX269" fmla="*/ 268073 w 577154"/>
                    <a:gd name="connsiteY269" fmla="*/ 26546 h 586292"/>
                    <a:gd name="connsiteX270" fmla="*/ 266554 w 577154"/>
                    <a:gd name="connsiteY270" fmla="*/ 26546 h 586292"/>
                    <a:gd name="connsiteX271" fmla="*/ 257441 w 577154"/>
                    <a:gd name="connsiteY271" fmla="*/ 29580 h 586292"/>
                    <a:gd name="connsiteX272" fmla="*/ 254404 w 577154"/>
                    <a:gd name="connsiteY272" fmla="*/ 30338 h 586292"/>
                    <a:gd name="connsiteX273" fmla="*/ 246810 w 577154"/>
                    <a:gd name="connsiteY273" fmla="*/ 32614 h 586292"/>
                    <a:gd name="connsiteX274" fmla="*/ 240734 w 577154"/>
                    <a:gd name="connsiteY274" fmla="*/ 35648 h 586292"/>
                    <a:gd name="connsiteX275" fmla="*/ 236937 w 577154"/>
                    <a:gd name="connsiteY275" fmla="*/ 37164 h 586292"/>
                    <a:gd name="connsiteX276" fmla="*/ 109355 w 577154"/>
                    <a:gd name="connsiteY276" fmla="*/ 163069 h 586292"/>
                    <a:gd name="connsiteX277" fmla="*/ 109355 w 577154"/>
                    <a:gd name="connsiteY277" fmla="*/ 164586 h 586292"/>
                    <a:gd name="connsiteX278" fmla="*/ 104799 w 577154"/>
                    <a:gd name="connsiteY278" fmla="*/ 174446 h 586292"/>
                    <a:gd name="connsiteX279" fmla="*/ 103280 w 577154"/>
                    <a:gd name="connsiteY279" fmla="*/ 178239 h 586292"/>
                    <a:gd name="connsiteX280" fmla="*/ 100242 w 577154"/>
                    <a:gd name="connsiteY280" fmla="*/ 185823 h 586292"/>
                    <a:gd name="connsiteX281" fmla="*/ 97964 w 577154"/>
                    <a:gd name="connsiteY281" fmla="*/ 190374 h 586292"/>
                    <a:gd name="connsiteX282" fmla="*/ 95686 w 577154"/>
                    <a:gd name="connsiteY282" fmla="*/ 197201 h 586292"/>
                    <a:gd name="connsiteX283" fmla="*/ 94167 w 577154"/>
                    <a:gd name="connsiteY283" fmla="*/ 203268 h 586292"/>
                    <a:gd name="connsiteX284" fmla="*/ 92648 w 577154"/>
                    <a:gd name="connsiteY284" fmla="*/ 209336 h 586292"/>
                    <a:gd name="connsiteX285" fmla="*/ 90370 w 577154"/>
                    <a:gd name="connsiteY285" fmla="*/ 215404 h 586292"/>
                    <a:gd name="connsiteX286" fmla="*/ 88851 w 577154"/>
                    <a:gd name="connsiteY286" fmla="*/ 221471 h 586292"/>
                    <a:gd name="connsiteX287" fmla="*/ 87332 w 577154"/>
                    <a:gd name="connsiteY287" fmla="*/ 227539 h 586292"/>
                    <a:gd name="connsiteX288" fmla="*/ 86573 w 577154"/>
                    <a:gd name="connsiteY288" fmla="*/ 234365 h 586292"/>
                    <a:gd name="connsiteX289" fmla="*/ 85054 w 577154"/>
                    <a:gd name="connsiteY289" fmla="*/ 240433 h 586292"/>
                    <a:gd name="connsiteX290" fmla="*/ 84295 w 577154"/>
                    <a:gd name="connsiteY290" fmla="*/ 247259 h 586292"/>
                    <a:gd name="connsiteX291" fmla="*/ 83535 w 577154"/>
                    <a:gd name="connsiteY291" fmla="*/ 253327 h 586292"/>
                    <a:gd name="connsiteX292" fmla="*/ 82776 w 577154"/>
                    <a:gd name="connsiteY292" fmla="*/ 260912 h 586292"/>
                    <a:gd name="connsiteX293" fmla="*/ 82016 w 577154"/>
                    <a:gd name="connsiteY293" fmla="*/ 266221 h 586292"/>
                    <a:gd name="connsiteX294" fmla="*/ 81257 w 577154"/>
                    <a:gd name="connsiteY294" fmla="*/ 275322 h 586292"/>
                    <a:gd name="connsiteX295" fmla="*/ 81257 w 577154"/>
                    <a:gd name="connsiteY295" fmla="*/ 279873 h 586292"/>
                    <a:gd name="connsiteX296" fmla="*/ 80498 w 577154"/>
                    <a:gd name="connsiteY296" fmla="*/ 293525 h 586292"/>
                    <a:gd name="connsiteX297" fmla="*/ 81257 w 577154"/>
                    <a:gd name="connsiteY297" fmla="*/ 306419 h 586292"/>
                    <a:gd name="connsiteX298" fmla="*/ 81257 w 577154"/>
                    <a:gd name="connsiteY298" fmla="*/ 311729 h 586292"/>
                    <a:gd name="connsiteX299" fmla="*/ 82016 w 577154"/>
                    <a:gd name="connsiteY299" fmla="*/ 320072 h 586292"/>
                    <a:gd name="connsiteX300" fmla="*/ 82776 w 577154"/>
                    <a:gd name="connsiteY300" fmla="*/ 325381 h 586292"/>
                    <a:gd name="connsiteX301" fmla="*/ 83535 w 577154"/>
                    <a:gd name="connsiteY301" fmla="*/ 332966 h 586292"/>
                    <a:gd name="connsiteX302" fmla="*/ 84295 w 577154"/>
                    <a:gd name="connsiteY302" fmla="*/ 339033 h 586292"/>
                    <a:gd name="connsiteX303" fmla="*/ 85054 w 577154"/>
                    <a:gd name="connsiteY303" fmla="*/ 345859 h 586292"/>
                    <a:gd name="connsiteX304" fmla="*/ 86573 w 577154"/>
                    <a:gd name="connsiteY304" fmla="*/ 351927 h 586292"/>
                    <a:gd name="connsiteX305" fmla="*/ 87332 w 577154"/>
                    <a:gd name="connsiteY305" fmla="*/ 358753 h 586292"/>
                    <a:gd name="connsiteX306" fmla="*/ 88851 w 577154"/>
                    <a:gd name="connsiteY306" fmla="*/ 364821 h 586292"/>
                    <a:gd name="connsiteX307" fmla="*/ 90370 w 577154"/>
                    <a:gd name="connsiteY307" fmla="*/ 370889 h 586292"/>
                    <a:gd name="connsiteX308" fmla="*/ 91889 w 577154"/>
                    <a:gd name="connsiteY308" fmla="*/ 376956 h 586292"/>
                    <a:gd name="connsiteX309" fmla="*/ 94167 w 577154"/>
                    <a:gd name="connsiteY309" fmla="*/ 383783 h 586292"/>
                    <a:gd name="connsiteX310" fmla="*/ 95686 w 577154"/>
                    <a:gd name="connsiteY310" fmla="*/ 389092 h 586292"/>
                    <a:gd name="connsiteX311" fmla="*/ 97964 w 577154"/>
                    <a:gd name="connsiteY311" fmla="*/ 395918 h 586292"/>
                    <a:gd name="connsiteX312" fmla="*/ 100242 w 577154"/>
                    <a:gd name="connsiteY312" fmla="*/ 401227 h 586292"/>
                    <a:gd name="connsiteX313" fmla="*/ 103280 w 577154"/>
                    <a:gd name="connsiteY313" fmla="*/ 408812 h 586292"/>
                    <a:gd name="connsiteX314" fmla="*/ 104799 w 577154"/>
                    <a:gd name="connsiteY314" fmla="*/ 412604 h 586292"/>
                    <a:gd name="connsiteX315" fmla="*/ 108596 w 577154"/>
                    <a:gd name="connsiteY315" fmla="*/ 422464 h 586292"/>
                    <a:gd name="connsiteX316" fmla="*/ 109355 w 577154"/>
                    <a:gd name="connsiteY316" fmla="*/ 423223 h 586292"/>
                    <a:gd name="connsiteX317" fmla="*/ 236937 w 577154"/>
                    <a:gd name="connsiteY317" fmla="*/ 549886 h 586292"/>
                    <a:gd name="connsiteX318" fmla="*/ 240734 w 577154"/>
                    <a:gd name="connsiteY318" fmla="*/ 551403 h 586292"/>
                    <a:gd name="connsiteX319" fmla="*/ 246810 w 577154"/>
                    <a:gd name="connsiteY319" fmla="*/ 553678 h 586292"/>
                    <a:gd name="connsiteX320" fmla="*/ 254404 w 577154"/>
                    <a:gd name="connsiteY320" fmla="*/ 555954 h 586292"/>
                    <a:gd name="connsiteX321" fmla="*/ 257441 w 577154"/>
                    <a:gd name="connsiteY321" fmla="*/ 557471 h 586292"/>
                    <a:gd name="connsiteX322" fmla="*/ 266554 w 577154"/>
                    <a:gd name="connsiteY322" fmla="*/ 559746 h 586292"/>
                    <a:gd name="connsiteX323" fmla="*/ 268073 w 577154"/>
                    <a:gd name="connsiteY323" fmla="*/ 559746 h 586292"/>
                    <a:gd name="connsiteX324" fmla="*/ 277945 w 577154"/>
                    <a:gd name="connsiteY324" fmla="*/ 562021 h 586292"/>
                    <a:gd name="connsiteX325" fmla="*/ 278705 w 577154"/>
                    <a:gd name="connsiteY325" fmla="*/ 562780 h 586292"/>
                    <a:gd name="connsiteX326" fmla="*/ 289337 w 577154"/>
                    <a:gd name="connsiteY326" fmla="*/ 564297 h 586292"/>
                    <a:gd name="connsiteX327" fmla="*/ 290855 w 577154"/>
                    <a:gd name="connsiteY327" fmla="*/ 564297 h 586292"/>
                    <a:gd name="connsiteX328" fmla="*/ 294653 w 577154"/>
                    <a:gd name="connsiteY328" fmla="*/ 565055 h 586292"/>
                    <a:gd name="connsiteX329" fmla="*/ 318954 w 577154"/>
                    <a:gd name="connsiteY329" fmla="*/ 566572 h 586292"/>
                    <a:gd name="connsiteX330" fmla="*/ 556650 w 577154"/>
                    <a:gd name="connsiteY330" fmla="*/ 293525 h 586292"/>
                    <a:gd name="connsiteX331" fmla="*/ 318954 w 577154"/>
                    <a:gd name="connsiteY331" fmla="*/ 20478 h 586292"/>
                    <a:gd name="connsiteX332" fmla="*/ 258201 w 577154"/>
                    <a:gd name="connsiteY332" fmla="*/ 0 h 586292"/>
                    <a:gd name="connsiteX333" fmla="*/ 287818 w 577154"/>
                    <a:gd name="connsiteY333" fmla="*/ 2275 h 586292"/>
                    <a:gd name="connsiteX334" fmla="*/ 318954 w 577154"/>
                    <a:gd name="connsiteY334" fmla="*/ 0 h 586292"/>
                    <a:gd name="connsiteX335" fmla="*/ 577154 w 577154"/>
                    <a:gd name="connsiteY335" fmla="*/ 293525 h 586292"/>
                    <a:gd name="connsiteX336" fmla="*/ 318954 w 577154"/>
                    <a:gd name="connsiteY336" fmla="*/ 586292 h 586292"/>
                    <a:gd name="connsiteX337" fmla="*/ 287818 w 577154"/>
                    <a:gd name="connsiteY337" fmla="*/ 584775 h 586292"/>
                    <a:gd name="connsiteX338" fmla="*/ 258201 w 577154"/>
                    <a:gd name="connsiteY338" fmla="*/ 586292 h 586292"/>
                    <a:gd name="connsiteX339" fmla="*/ 110874 w 577154"/>
                    <a:gd name="connsiteY339" fmla="*/ 533958 h 586292"/>
                    <a:gd name="connsiteX340" fmla="*/ 108596 w 577154"/>
                    <a:gd name="connsiteY340" fmla="*/ 532441 h 586292"/>
                    <a:gd name="connsiteX341" fmla="*/ 60753 w 577154"/>
                    <a:gd name="connsiteY341" fmla="*/ 482383 h 586292"/>
                    <a:gd name="connsiteX342" fmla="*/ 59993 w 577154"/>
                    <a:gd name="connsiteY342" fmla="*/ 480866 h 586292"/>
                    <a:gd name="connsiteX343" fmla="*/ 25060 w 577154"/>
                    <a:gd name="connsiteY343" fmla="*/ 419430 h 586292"/>
                    <a:gd name="connsiteX344" fmla="*/ 24301 w 577154"/>
                    <a:gd name="connsiteY344" fmla="*/ 417913 h 586292"/>
                    <a:gd name="connsiteX345" fmla="*/ 0 w 577154"/>
                    <a:gd name="connsiteY345" fmla="*/ 293525 h 586292"/>
                    <a:gd name="connsiteX346" fmla="*/ 9872 w 577154"/>
                    <a:gd name="connsiteY346" fmla="*/ 211611 h 586292"/>
                    <a:gd name="connsiteX347" fmla="*/ 10632 w 577154"/>
                    <a:gd name="connsiteY347" fmla="*/ 207819 h 586292"/>
                    <a:gd name="connsiteX348" fmla="*/ 28857 w 577154"/>
                    <a:gd name="connsiteY348" fmla="*/ 158519 h 586292"/>
                    <a:gd name="connsiteX349" fmla="*/ 29617 w 577154"/>
                    <a:gd name="connsiteY349" fmla="*/ 157002 h 586292"/>
                    <a:gd name="connsiteX350" fmla="*/ 67588 w 577154"/>
                    <a:gd name="connsiteY350" fmla="*/ 94808 h 586292"/>
                    <a:gd name="connsiteX351" fmla="*/ 69106 w 577154"/>
                    <a:gd name="connsiteY351" fmla="*/ 94049 h 586292"/>
                    <a:gd name="connsiteX352" fmla="*/ 123025 w 577154"/>
                    <a:gd name="connsiteY352" fmla="*/ 43232 h 586292"/>
                    <a:gd name="connsiteX353" fmla="*/ 258201 w 577154"/>
                    <a:gd name="connsiteY353" fmla="*/ 0 h 586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</a:cxnLst>
                  <a:rect l="l" t="t" r="r" b="b"/>
                  <a:pathLst>
                    <a:path w="577154" h="586292">
                      <a:moveTo>
                        <a:pt x="149604" y="536234"/>
                      </a:moveTo>
                      <a:cubicBezTo>
                        <a:pt x="170108" y="548369"/>
                        <a:pt x="191372" y="556712"/>
                        <a:pt x="214914" y="562021"/>
                      </a:cubicBezTo>
                      <a:cubicBezTo>
                        <a:pt x="214155" y="561263"/>
                        <a:pt x="212636" y="560504"/>
                        <a:pt x="211877" y="559746"/>
                      </a:cubicBezTo>
                      <a:cubicBezTo>
                        <a:pt x="208079" y="558229"/>
                        <a:pt x="205041" y="556712"/>
                        <a:pt x="202004" y="554437"/>
                      </a:cubicBezTo>
                      <a:cubicBezTo>
                        <a:pt x="199725" y="553678"/>
                        <a:pt x="198207" y="552920"/>
                        <a:pt x="196688" y="551403"/>
                      </a:cubicBezTo>
                      <a:cubicBezTo>
                        <a:pt x="192131" y="549128"/>
                        <a:pt x="188334" y="546094"/>
                        <a:pt x="184537" y="543818"/>
                      </a:cubicBezTo>
                      <a:cubicBezTo>
                        <a:pt x="182259" y="542301"/>
                        <a:pt x="179981" y="540784"/>
                        <a:pt x="177702" y="538509"/>
                      </a:cubicBezTo>
                      <a:cubicBezTo>
                        <a:pt x="176184" y="537751"/>
                        <a:pt x="175424" y="536992"/>
                        <a:pt x="173905" y="536234"/>
                      </a:cubicBezTo>
                      <a:close/>
                      <a:moveTo>
                        <a:pt x="299943" y="499816"/>
                      </a:moveTo>
                      <a:cubicBezTo>
                        <a:pt x="306021" y="500576"/>
                        <a:pt x="312100" y="500576"/>
                        <a:pt x="318939" y="500576"/>
                      </a:cubicBezTo>
                      <a:cubicBezTo>
                        <a:pt x="324257" y="500576"/>
                        <a:pt x="329576" y="505139"/>
                        <a:pt x="329576" y="511222"/>
                      </a:cubicBezTo>
                      <a:cubicBezTo>
                        <a:pt x="329576" y="516546"/>
                        <a:pt x="325017" y="521108"/>
                        <a:pt x="319698" y="521108"/>
                      </a:cubicBezTo>
                      <a:lnTo>
                        <a:pt x="318939" y="521108"/>
                      </a:lnTo>
                      <a:cubicBezTo>
                        <a:pt x="311340" y="521108"/>
                        <a:pt x="304502" y="520348"/>
                        <a:pt x="297663" y="519587"/>
                      </a:cubicBezTo>
                      <a:cubicBezTo>
                        <a:pt x="291584" y="518827"/>
                        <a:pt x="287785" y="514264"/>
                        <a:pt x="288545" y="508941"/>
                      </a:cubicBezTo>
                      <a:cubicBezTo>
                        <a:pt x="289305" y="502857"/>
                        <a:pt x="293864" y="499055"/>
                        <a:pt x="299943" y="499816"/>
                      </a:cubicBezTo>
                      <a:close/>
                      <a:moveTo>
                        <a:pt x="88851" y="485417"/>
                      </a:moveTo>
                      <a:cubicBezTo>
                        <a:pt x="98723" y="496794"/>
                        <a:pt x="109355" y="506654"/>
                        <a:pt x="119987" y="515755"/>
                      </a:cubicBezTo>
                      <a:lnTo>
                        <a:pt x="150364" y="515755"/>
                      </a:lnTo>
                      <a:cubicBezTo>
                        <a:pt x="149604" y="514997"/>
                        <a:pt x="148845" y="514238"/>
                        <a:pt x="148085" y="513480"/>
                      </a:cubicBezTo>
                      <a:cubicBezTo>
                        <a:pt x="146566" y="511204"/>
                        <a:pt x="144288" y="508929"/>
                        <a:pt x="142010" y="507412"/>
                      </a:cubicBezTo>
                      <a:cubicBezTo>
                        <a:pt x="140491" y="505137"/>
                        <a:pt x="138213" y="502861"/>
                        <a:pt x="136694" y="501344"/>
                      </a:cubicBezTo>
                      <a:cubicBezTo>
                        <a:pt x="133656" y="497552"/>
                        <a:pt x="130619" y="493760"/>
                        <a:pt x="127581" y="489967"/>
                      </a:cubicBezTo>
                      <a:cubicBezTo>
                        <a:pt x="126062" y="488450"/>
                        <a:pt x="125303" y="486934"/>
                        <a:pt x="123784" y="485417"/>
                      </a:cubicBezTo>
                      <a:close/>
                      <a:moveTo>
                        <a:pt x="399912" y="482256"/>
                      </a:moveTo>
                      <a:cubicBezTo>
                        <a:pt x="402382" y="483014"/>
                        <a:pt x="404471" y="484721"/>
                        <a:pt x="405611" y="486996"/>
                      </a:cubicBezTo>
                      <a:cubicBezTo>
                        <a:pt x="408650" y="492305"/>
                        <a:pt x="406371" y="498373"/>
                        <a:pt x="401812" y="500648"/>
                      </a:cubicBezTo>
                      <a:cubicBezTo>
                        <a:pt x="394973" y="504441"/>
                        <a:pt x="388895" y="506716"/>
                        <a:pt x="382056" y="509750"/>
                      </a:cubicBezTo>
                      <a:cubicBezTo>
                        <a:pt x="380536" y="509750"/>
                        <a:pt x="379776" y="510508"/>
                        <a:pt x="378257" y="510508"/>
                      </a:cubicBezTo>
                      <a:cubicBezTo>
                        <a:pt x="374458" y="510508"/>
                        <a:pt x="370658" y="507474"/>
                        <a:pt x="369139" y="503682"/>
                      </a:cubicBezTo>
                      <a:cubicBezTo>
                        <a:pt x="366859" y="498373"/>
                        <a:pt x="369899" y="492305"/>
                        <a:pt x="375217" y="490789"/>
                      </a:cubicBezTo>
                      <a:cubicBezTo>
                        <a:pt x="380536" y="488513"/>
                        <a:pt x="386615" y="486238"/>
                        <a:pt x="391934" y="483204"/>
                      </a:cubicBezTo>
                      <a:cubicBezTo>
                        <a:pt x="394593" y="481687"/>
                        <a:pt x="397443" y="481498"/>
                        <a:pt x="399912" y="482256"/>
                      </a:cubicBezTo>
                      <a:close/>
                      <a:moveTo>
                        <a:pt x="229351" y="474063"/>
                      </a:moveTo>
                      <a:cubicBezTo>
                        <a:pt x="234677" y="477094"/>
                        <a:pt x="240764" y="480126"/>
                        <a:pt x="246091" y="483157"/>
                      </a:cubicBezTo>
                      <a:cubicBezTo>
                        <a:pt x="250656" y="486188"/>
                        <a:pt x="252939" y="492250"/>
                        <a:pt x="250656" y="496797"/>
                      </a:cubicBezTo>
                      <a:cubicBezTo>
                        <a:pt x="248374" y="500586"/>
                        <a:pt x="245330" y="502101"/>
                        <a:pt x="241525" y="502101"/>
                      </a:cubicBezTo>
                      <a:cubicBezTo>
                        <a:pt x="240004" y="502101"/>
                        <a:pt x="238482" y="502101"/>
                        <a:pt x="236960" y="501343"/>
                      </a:cubicBezTo>
                      <a:cubicBezTo>
                        <a:pt x="230872" y="498312"/>
                        <a:pt x="224024" y="494523"/>
                        <a:pt x="218698" y="490735"/>
                      </a:cubicBezTo>
                      <a:cubicBezTo>
                        <a:pt x="214132" y="487703"/>
                        <a:pt x="212610" y="481641"/>
                        <a:pt x="215654" y="477094"/>
                      </a:cubicBezTo>
                      <a:cubicBezTo>
                        <a:pt x="218698" y="471790"/>
                        <a:pt x="224785" y="471032"/>
                        <a:pt x="229351" y="474063"/>
                      </a:cubicBezTo>
                      <a:close/>
                      <a:moveTo>
                        <a:pt x="464745" y="433889"/>
                      </a:moveTo>
                      <a:cubicBezTo>
                        <a:pt x="469298" y="436925"/>
                        <a:pt x="470057" y="443755"/>
                        <a:pt x="466262" y="447550"/>
                      </a:cubicBezTo>
                      <a:cubicBezTo>
                        <a:pt x="461709" y="453622"/>
                        <a:pt x="457155" y="458935"/>
                        <a:pt x="451842" y="463488"/>
                      </a:cubicBezTo>
                      <a:cubicBezTo>
                        <a:pt x="450324" y="465765"/>
                        <a:pt x="447288" y="466524"/>
                        <a:pt x="445012" y="466524"/>
                      </a:cubicBezTo>
                      <a:cubicBezTo>
                        <a:pt x="442735" y="466524"/>
                        <a:pt x="439699" y="465765"/>
                        <a:pt x="438181" y="463488"/>
                      </a:cubicBezTo>
                      <a:cubicBezTo>
                        <a:pt x="433627" y="459694"/>
                        <a:pt x="433627" y="453622"/>
                        <a:pt x="438181" y="449068"/>
                      </a:cubicBezTo>
                      <a:cubicBezTo>
                        <a:pt x="441976" y="444514"/>
                        <a:pt x="446530" y="439961"/>
                        <a:pt x="450324" y="435407"/>
                      </a:cubicBezTo>
                      <a:cubicBezTo>
                        <a:pt x="454119" y="430853"/>
                        <a:pt x="460191" y="430094"/>
                        <a:pt x="464745" y="433889"/>
                      </a:cubicBezTo>
                      <a:close/>
                      <a:moveTo>
                        <a:pt x="49362" y="424740"/>
                      </a:moveTo>
                      <a:cubicBezTo>
                        <a:pt x="56196" y="439150"/>
                        <a:pt x="64550" y="452803"/>
                        <a:pt x="73663" y="464938"/>
                      </a:cubicBezTo>
                      <a:lnTo>
                        <a:pt x="109355" y="464938"/>
                      </a:lnTo>
                      <a:cubicBezTo>
                        <a:pt x="107836" y="461904"/>
                        <a:pt x="106318" y="459629"/>
                        <a:pt x="104039" y="456595"/>
                      </a:cubicBezTo>
                      <a:cubicBezTo>
                        <a:pt x="103280" y="455078"/>
                        <a:pt x="102521" y="453561"/>
                        <a:pt x="101761" y="452044"/>
                      </a:cubicBezTo>
                      <a:cubicBezTo>
                        <a:pt x="99483" y="448252"/>
                        <a:pt x="97205" y="443701"/>
                        <a:pt x="94926" y="439909"/>
                      </a:cubicBezTo>
                      <a:cubicBezTo>
                        <a:pt x="94167" y="438392"/>
                        <a:pt x="93408" y="436875"/>
                        <a:pt x="92648" y="435358"/>
                      </a:cubicBezTo>
                      <a:cubicBezTo>
                        <a:pt x="91129" y="431566"/>
                        <a:pt x="89611" y="428532"/>
                        <a:pt x="88092" y="424740"/>
                      </a:cubicBezTo>
                      <a:close/>
                      <a:moveTo>
                        <a:pt x="161771" y="417898"/>
                      </a:moveTo>
                      <a:cubicBezTo>
                        <a:pt x="166316" y="414864"/>
                        <a:pt x="173134" y="415623"/>
                        <a:pt x="176164" y="420173"/>
                      </a:cubicBezTo>
                      <a:cubicBezTo>
                        <a:pt x="179194" y="425482"/>
                        <a:pt x="183739" y="430790"/>
                        <a:pt x="187527" y="435341"/>
                      </a:cubicBezTo>
                      <a:cubicBezTo>
                        <a:pt x="190557" y="439891"/>
                        <a:pt x="190557" y="446717"/>
                        <a:pt x="186012" y="449750"/>
                      </a:cubicBezTo>
                      <a:cubicBezTo>
                        <a:pt x="183739" y="451267"/>
                        <a:pt x="181466" y="452025"/>
                        <a:pt x="179194" y="452025"/>
                      </a:cubicBezTo>
                      <a:cubicBezTo>
                        <a:pt x="176921" y="452025"/>
                        <a:pt x="173891" y="451267"/>
                        <a:pt x="171619" y="448233"/>
                      </a:cubicBezTo>
                      <a:cubicBezTo>
                        <a:pt x="167074" y="442925"/>
                        <a:pt x="163286" y="437616"/>
                        <a:pt x="159498" y="431549"/>
                      </a:cubicBezTo>
                      <a:cubicBezTo>
                        <a:pt x="155711" y="426998"/>
                        <a:pt x="157226" y="420931"/>
                        <a:pt x="161771" y="417898"/>
                      </a:cubicBezTo>
                      <a:close/>
                      <a:moveTo>
                        <a:pt x="31136" y="373923"/>
                      </a:moveTo>
                      <a:cubicBezTo>
                        <a:pt x="33414" y="384541"/>
                        <a:pt x="37211" y="394401"/>
                        <a:pt x="41008" y="404261"/>
                      </a:cubicBezTo>
                      <a:lnTo>
                        <a:pt x="79738" y="404261"/>
                      </a:lnTo>
                      <a:cubicBezTo>
                        <a:pt x="79738" y="403503"/>
                        <a:pt x="78979" y="401986"/>
                        <a:pt x="78979" y="401227"/>
                      </a:cubicBezTo>
                      <a:cubicBezTo>
                        <a:pt x="78219" y="399710"/>
                        <a:pt x="77460" y="398952"/>
                        <a:pt x="77460" y="397435"/>
                      </a:cubicBezTo>
                      <a:cubicBezTo>
                        <a:pt x="75182" y="391367"/>
                        <a:pt x="73663" y="385300"/>
                        <a:pt x="72144" y="379232"/>
                      </a:cubicBezTo>
                      <a:cubicBezTo>
                        <a:pt x="71385" y="378473"/>
                        <a:pt x="71385" y="378473"/>
                        <a:pt x="71385" y="377715"/>
                      </a:cubicBezTo>
                      <a:cubicBezTo>
                        <a:pt x="71385" y="376956"/>
                        <a:pt x="70625" y="375439"/>
                        <a:pt x="70625" y="373923"/>
                      </a:cubicBezTo>
                      <a:close/>
                      <a:moveTo>
                        <a:pt x="499728" y="361797"/>
                      </a:moveTo>
                      <a:cubicBezTo>
                        <a:pt x="505037" y="363315"/>
                        <a:pt x="508071" y="369384"/>
                        <a:pt x="506554" y="374694"/>
                      </a:cubicBezTo>
                      <a:cubicBezTo>
                        <a:pt x="504279" y="381522"/>
                        <a:pt x="501245" y="387591"/>
                        <a:pt x="498970" y="394418"/>
                      </a:cubicBezTo>
                      <a:cubicBezTo>
                        <a:pt x="497453" y="398211"/>
                        <a:pt x="493661" y="400487"/>
                        <a:pt x="489868" y="400487"/>
                      </a:cubicBezTo>
                      <a:cubicBezTo>
                        <a:pt x="488352" y="400487"/>
                        <a:pt x="486835" y="399729"/>
                        <a:pt x="485318" y="399729"/>
                      </a:cubicBezTo>
                      <a:cubicBezTo>
                        <a:pt x="480767" y="397453"/>
                        <a:pt x="477733" y="391384"/>
                        <a:pt x="480009" y="386073"/>
                      </a:cubicBezTo>
                      <a:cubicBezTo>
                        <a:pt x="483042" y="380004"/>
                        <a:pt x="485318" y="373935"/>
                        <a:pt x="486835" y="367866"/>
                      </a:cubicBezTo>
                      <a:cubicBezTo>
                        <a:pt x="489110" y="362556"/>
                        <a:pt x="494419" y="360280"/>
                        <a:pt x="499728" y="361797"/>
                      </a:cubicBezTo>
                      <a:close/>
                      <a:moveTo>
                        <a:pt x="132907" y="343643"/>
                      </a:moveTo>
                      <a:cubicBezTo>
                        <a:pt x="138227" y="342126"/>
                        <a:pt x="143546" y="345161"/>
                        <a:pt x="145066" y="350471"/>
                      </a:cubicBezTo>
                      <a:cubicBezTo>
                        <a:pt x="146586" y="356540"/>
                        <a:pt x="148865" y="363368"/>
                        <a:pt x="150385" y="368678"/>
                      </a:cubicBezTo>
                      <a:cubicBezTo>
                        <a:pt x="152665" y="373988"/>
                        <a:pt x="149625" y="380057"/>
                        <a:pt x="144306" y="381575"/>
                      </a:cubicBezTo>
                      <a:cubicBezTo>
                        <a:pt x="142786" y="382333"/>
                        <a:pt x="142026" y="382333"/>
                        <a:pt x="141266" y="382333"/>
                      </a:cubicBezTo>
                      <a:cubicBezTo>
                        <a:pt x="136707" y="382333"/>
                        <a:pt x="132907" y="380057"/>
                        <a:pt x="131388" y="375506"/>
                      </a:cubicBezTo>
                      <a:cubicBezTo>
                        <a:pt x="129108" y="368678"/>
                        <a:pt x="126828" y="362609"/>
                        <a:pt x="125309" y="355781"/>
                      </a:cubicBezTo>
                      <a:cubicBezTo>
                        <a:pt x="123789" y="350471"/>
                        <a:pt x="127588" y="344402"/>
                        <a:pt x="132907" y="343643"/>
                      </a:cubicBezTo>
                      <a:close/>
                      <a:moveTo>
                        <a:pt x="21263" y="323864"/>
                      </a:moveTo>
                      <a:cubicBezTo>
                        <a:pt x="22782" y="333724"/>
                        <a:pt x="24301" y="344342"/>
                        <a:pt x="25820" y="354203"/>
                      </a:cubicBezTo>
                      <a:lnTo>
                        <a:pt x="66069" y="354203"/>
                      </a:lnTo>
                      <a:cubicBezTo>
                        <a:pt x="65309" y="348135"/>
                        <a:pt x="63790" y="342826"/>
                        <a:pt x="63031" y="337516"/>
                      </a:cubicBezTo>
                      <a:cubicBezTo>
                        <a:pt x="63031" y="336758"/>
                        <a:pt x="63031" y="336758"/>
                        <a:pt x="63031" y="335999"/>
                      </a:cubicBezTo>
                      <a:cubicBezTo>
                        <a:pt x="63031" y="332207"/>
                        <a:pt x="62272" y="327656"/>
                        <a:pt x="61512" y="323864"/>
                      </a:cubicBezTo>
                      <a:close/>
                      <a:moveTo>
                        <a:pt x="509625" y="282911"/>
                      </a:moveTo>
                      <a:cubicBezTo>
                        <a:pt x="514955" y="282911"/>
                        <a:pt x="519524" y="286704"/>
                        <a:pt x="519524" y="292773"/>
                      </a:cubicBezTo>
                      <a:lnTo>
                        <a:pt x="519524" y="293532"/>
                      </a:lnTo>
                      <a:cubicBezTo>
                        <a:pt x="519524" y="300360"/>
                        <a:pt x="519524" y="307187"/>
                        <a:pt x="518763" y="313256"/>
                      </a:cubicBezTo>
                      <a:cubicBezTo>
                        <a:pt x="518763" y="318567"/>
                        <a:pt x="514194" y="323118"/>
                        <a:pt x="508863" y="323118"/>
                      </a:cubicBezTo>
                      <a:cubicBezTo>
                        <a:pt x="508102" y="323118"/>
                        <a:pt x="508102" y="323118"/>
                        <a:pt x="508102" y="322360"/>
                      </a:cubicBezTo>
                      <a:cubicBezTo>
                        <a:pt x="502010" y="322360"/>
                        <a:pt x="498202" y="317808"/>
                        <a:pt x="498964" y="311739"/>
                      </a:cubicBezTo>
                      <a:cubicBezTo>
                        <a:pt x="498964" y="305670"/>
                        <a:pt x="498964" y="299601"/>
                        <a:pt x="498964" y="293532"/>
                      </a:cubicBezTo>
                      <a:cubicBezTo>
                        <a:pt x="498964" y="287463"/>
                        <a:pt x="503533" y="282911"/>
                        <a:pt x="509625" y="282911"/>
                      </a:cubicBezTo>
                      <a:close/>
                      <a:moveTo>
                        <a:pt x="20504" y="273047"/>
                      </a:moveTo>
                      <a:cubicBezTo>
                        <a:pt x="20504" y="279873"/>
                        <a:pt x="19744" y="286699"/>
                        <a:pt x="19744" y="293525"/>
                      </a:cubicBezTo>
                      <a:cubicBezTo>
                        <a:pt x="19744" y="296559"/>
                        <a:pt x="20504" y="300352"/>
                        <a:pt x="20504" y="303385"/>
                      </a:cubicBezTo>
                      <a:lnTo>
                        <a:pt x="60753" y="303385"/>
                      </a:lnTo>
                      <a:cubicBezTo>
                        <a:pt x="60753" y="300352"/>
                        <a:pt x="60753" y="296559"/>
                        <a:pt x="60753" y="293525"/>
                      </a:cubicBezTo>
                      <a:cubicBezTo>
                        <a:pt x="60753" y="286699"/>
                        <a:pt x="60753" y="279873"/>
                        <a:pt x="61512" y="273805"/>
                      </a:cubicBezTo>
                      <a:cubicBezTo>
                        <a:pt x="61512" y="273047"/>
                        <a:pt x="61512" y="273047"/>
                        <a:pt x="61512" y="273047"/>
                      </a:cubicBezTo>
                      <a:close/>
                      <a:moveTo>
                        <a:pt x="129811" y="263173"/>
                      </a:moveTo>
                      <a:cubicBezTo>
                        <a:pt x="135111" y="263932"/>
                        <a:pt x="138897" y="268484"/>
                        <a:pt x="138897" y="274553"/>
                      </a:cubicBezTo>
                      <a:cubicBezTo>
                        <a:pt x="138140" y="280622"/>
                        <a:pt x="138140" y="286691"/>
                        <a:pt x="138140" y="292760"/>
                      </a:cubicBezTo>
                      <a:lnTo>
                        <a:pt x="138140" y="293518"/>
                      </a:lnTo>
                      <a:cubicBezTo>
                        <a:pt x="138140" y="298829"/>
                        <a:pt x="133597" y="303380"/>
                        <a:pt x="128297" y="303380"/>
                      </a:cubicBezTo>
                      <a:cubicBezTo>
                        <a:pt x="122997" y="303380"/>
                        <a:pt x="118454" y="299587"/>
                        <a:pt x="117697" y="294277"/>
                      </a:cubicBezTo>
                      <a:lnTo>
                        <a:pt x="117697" y="293518"/>
                      </a:lnTo>
                      <a:cubicBezTo>
                        <a:pt x="117697" y="286691"/>
                        <a:pt x="118454" y="279863"/>
                        <a:pt x="118454" y="273035"/>
                      </a:cubicBezTo>
                      <a:cubicBezTo>
                        <a:pt x="119211" y="266966"/>
                        <a:pt x="123754" y="263173"/>
                        <a:pt x="129811" y="263173"/>
                      </a:cubicBezTo>
                      <a:close/>
                      <a:moveTo>
                        <a:pt x="28098" y="222230"/>
                      </a:moveTo>
                      <a:cubicBezTo>
                        <a:pt x="25820" y="232090"/>
                        <a:pt x="24301" y="242708"/>
                        <a:pt x="22782" y="252568"/>
                      </a:cubicBezTo>
                      <a:lnTo>
                        <a:pt x="63031" y="252568"/>
                      </a:lnTo>
                      <a:cubicBezTo>
                        <a:pt x="63031" y="251810"/>
                        <a:pt x="63031" y="251052"/>
                        <a:pt x="63031" y="250293"/>
                      </a:cubicBezTo>
                      <a:cubicBezTo>
                        <a:pt x="63031" y="250293"/>
                        <a:pt x="63031" y="249535"/>
                        <a:pt x="63031" y="249535"/>
                      </a:cubicBezTo>
                      <a:cubicBezTo>
                        <a:pt x="64550" y="242708"/>
                        <a:pt x="65309" y="236641"/>
                        <a:pt x="66828" y="229815"/>
                      </a:cubicBezTo>
                      <a:cubicBezTo>
                        <a:pt x="66828" y="229056"/>
                        <a:pt x="66828" y="227539"/>
                        <a:pt x="67588" y="226022"/>
                      </a:cubicBezTo>
                      <a:cubicBezTo>
                        <a:pt x="67588" y="225264"/>
                        <a:pt x="67588" y="223747"/>
                        <a:pt x="68347" y="222230"/>
                      </a:cubicBezTo>
                      <a:close/>
                      <a:moveTo>
                        <a:pt x="492894" y="204013"/>
                      </a:moveTo>
                      <a:cubicBezTo>
                        <a:pt x="498219" y="202497"/>
                        <a:pt x="504304" y="205530"/>
                        <a:pt x="505825" y="210836"/>
                      </a:cubicBezTo>
                      <a:cubicBezTo>
                        <a:pt x="508108" y="216901"/>
                        <a:pt x="510390" y="223724"/>
                        <a:pt x="511911" y="230547"/>
                      </a:cubicBezTo>
                      <a:cubicBezTo>
                        <a:pt x="513432" y="235854"/>
                        <a:pt x="509629" y="241161"/>
                        <a:pt x="504304" y="242677"/>
                      </a:cubicBezTo>
                      <a:cubicBezTo>
                        <a:pt x="503543" y="243435"/>
                        <a:pt x="502783" y="243435"/>
                        <a:pt x="502022" y="243435"/>
                      </a:cubicBezTo>
                      <a:cubicBezTo>
                        <a:pt x="497458" y="243435"/>
                        <a:pt x="493655" y="240403"/>
                        <a:pt x="492133" y="235854"/>
                      </a:cubicBezTo>
                      <a:cubicBezTo>
                        <a:pt x="490612" y="229031"/>
                        <a:pt x="489091" y="222966"/>
                        <a:pt x="486809" y="216901"/>
                      </a:cubicBezTo>
                      <a:cubicBezTo>
                        <a:pt x="485287" y="211595"/>
                        <a:pt x="487569" y="206288"/>
                        <a:pt x="492894" y="204013"/>
                      </a:cubicBezTo>
                      <a:close/>
                      <a:moveTo>
                        <a:pt x="151873" y="186619"/>
                      </a:moveTo>
                      <a:cubicBezTo>
                        <a:pt x="157203" y="188895"/>
                        <a:pt x="159488" y="194964"/>
                        <a:pt x="157203" y="200274"/>
                      </a:cubicBezTo>
                      <a:cubicBezTo>
                        <a:pt x="154919" y="205585"/>
                        <a:pt x="152634" y="211654"/>
                        <a:pt x="150350" y="217723"/>
                      </a:cubicBezTo>
                      <a:cubicBezTo>
                        <a:pt x="148827" y="222274"/>
                        <a:pt x="145019" y="224550"/>
                        <a:pt x="140450" y="224550"/>
                      </a:cubicBezTo>
                      <a:cubicBezTo>
                        <a:pt x="139689" y="224550"/>
                        <a:pt x="138927" y="224550"/>
                        <a:pt x="137404" y="224550"/>
                      </a:cubicBezTo>
                      <a:cubicBezTo>
                        <a:pt x="132074" y="222274"/>
                        <a:pt x="129028" y="216964"/>
                        <a:pt x="131312" y="211654"/>
                      </a:cubicBezTo>
                      <a:cubicBezTo>
                        <a:pt x="133597" y="204826"/>
                        <a:pt x="135881" y="197998"/>
                        <a:pt x="138927" y="191929"/>
                      </a:cubicBezTo>
                      <a:cubicBezTo>
                        <a:pt x="141212" y="186619"/>
                        <a:pt x="147304" y="184343"/>
                        <a:pt x="151873" y="186619"/>
                      </a:cubicBezTo>
                      <a:close/>
                      <a:moveTo>
                        <a:pt x="218736" y="186536"/>
                      </a:moveTo>
                      <a:lnTo>
                        <a:pt x="281780" y="186536"/>
                      </a:lnTo>
                      <a:cubicBezTo>
                        <a:pt x="288616" y="186536"/>
                        <a:pt x="292414" y="190330"/>
                        <a:pt x="292414" y="196401"/>
                      </a:cubicBezTo>
                      <a:cubicBezTo>
                        <a:pt x="292414" y="202471"/>
                        <a:pt x="288616" y="207024"/>
                        <a:pt x="281780" y="207024"/>
                      </a:cubicBezTo>
                      <a:lnTo>
                        <a:pt x="264310" y="207024"/>
                      </a:lnTo>
                      <a:lnTo>
                        <a:pt x="322037" y="294288"/>
                      </a:lnTo>
                      <a:lnTo>
                        <a:pt x="379004" y="207024"/>
                      </a:lnTo>
                      <a:lnTo>
                        <a:pt x="361534" y="207024"/>
                      </a:lnTo>
                      <a:cubicBezTo>
                        <a:pt x="355457" y="207024"/>
                        <a:pt x="351659" y="202471"/>
                        <a:pt x="351659" y="196401"/>
                      </a:cubicBezTo>
                      <a:cubicBezTo>
                        <a:pt x="351659" y="190330"/>
                        <a:pt x="355457" y="186536"/>
                        <a:pt x="361534" y="186536"/>
                      </a:cubicBezTo>
                      <a:lnTo>
                        <a:pt x="425337" y="186536"/>
                      </a:lnTo>
                      <a:cubicBezTo>
                        <a:pt x="431413" y="186536"/>
                        <a:pt x="435211" y="190330"/>
                        <a:pt x="435211" y="196401"/>
                      </a:cubicBezTo>
                      <a:cubicBezTo>
                        <a:pt x="435211" y="202471"/>
                        <a:pt x="431413" y="207024"/>
                        <a:pt x="425337" y="207024"/>
                      </a:cubicBezTo>
                      <a:lnTo>
                        <a:pt x="405588" y="207024"/>
                      </a:lnTo>
                      <a:cubicBezTo>
                        <a:pt x="404069" y="207024"/>
                        <a:pt x="402550" y="207024"/>
                        <a:pt x="401031" y="209301"/>
                      </a:cubicBezTo>
                      <a:lnTo>
                        <a:pt x="337987" y="307947"/>
                      </a:lnTo>
                      <a:lnTo>
                        <a:pt x="373687" y="307947"/>
                      </a:lnTo>
                      <a:cubicBezTo>
                        <a:pt x="380523" y="307947"/>
                        <a:pt x="384321" y="311741"/>
                        <a:pt x="384321" y="317812"/>
                      </a:cubicBezTo>
                      <a:cubicBezTo>
                        <a:pt x="384321" y="324641"/>
                        <a:pt x="380523" y="328435"/>
                        <a:pt x="373687" y="328435"/>
                      </a:cubicBezTo>
                      <a:lnTo>
                        <a:pt x="331911" y="328435"/>
                      </a:lnTo>
                      <a:lnTo>
                        <a:pt x="331911" y="338300"/>
                      </a:lnTo>
                      <a:lnTo>
                        <a:pt x="373687" y="338300"/>
                      </a:lnTo>
                      <a:cubicBezTo>
                        <a:pt x="380523" y="338300"/>
                        <a:pt x="384321" y="342094"/>
                        <a:pt x="384321" y="348164"/>
                      </a:cubicBezTo>
                      <a:cubicBezTo>
                        <a:pt x="384321" y="354994"/>
                        <a:pt x="380523" y="358788"/>
                        <a:pt x="373687" y="358788"/>
                      </a:cubicBezTo>
                      <a:lnTo>
                        <a:pt x="331911" y="358788"/>
                      </a:lnTo>
                      <a:lnTo>
                        <a:pt x="331911" y="399005"/>
                      </a:lnTo>
                      <a:lnTo>
                        <a:pt x="355457" y="399005"/>
                      </a:lnTo>
                      <a:cubicBezTo>
                        <a:pt x="361534" y="399005"/>
                        <a:pt x="365332" y="402799"/>
                        <a:pt x="365332" y="408870"/>
                      </a:cubicBezTo>
                      <a:cubicBezTo>
                        <a:pt x="365332" y="415699"/>
                        <a:pt x="361534" y="419493"/>
                        <a:pt x="355457" y="419493"/>
                      </a:cubicBezTo>
                      <a:lnTo>
                        <a:pt x="288616" y="419493"/>
                      </a:lnTo>
                      <a:cubicBezTo>
                        <a:pt x="282539" y="419493"/>
                        <a:pt x="278742" y="415699"/>
                        <a:pt x="278742" y="408870"/>
                      </a:cubicBezTo>
                      <a:cubicBezTo>
                        <a:pt x="278742" y="402799"/>
                        <a:pt x="282539" y="399005"/>
                        <a:pt x="288616" y="399005"/>
                      </a:cubicBezTo>
                      <a:lnTo>
                        <a:pt x="312162" y="399005"/>
                      </a:lnTo>
                      <a:lnTo>
                        <a:pt x="312162" y="358788"/>
                      </a:lnTo>
                      <a:lnTo>
                        <a:pt x="270386" y="358788"/>
                      </a:lnTo>
                      <a:cubicBezTo>
                        <a:pt x="264310" y="358788"/>
                        <a:pt x="259752" y="354994"/>
                        <a:pt x="259752" y="348164"/>
                      </a:cubicBezTo>
                      <a:cubicBezTo>
                        <a:pt x="259752" y="342094"/>
                        <a:pt x="264310" y="338300"/>
                        <a:pt x="270386" y="338300"/>
                      </a:cubicBezTo>
                      <a:lnTo>
                        <a:pt x="312162" y="338300"/>
                      </a:lnTo>
                      <a:lnTo>
                        <a:pt x="312162" y="328435"/>
                      </a:lnTo>
                      <a:lnTo>
                        <a:pt x="270386" y="328435"/>
                      </a:lnTo>
                      <a:cubicBezTo>
                        <a:pt x="264310" y="328435"/>
                        <a:pt x="259752" y="324641"/>
                        <a:pt x="259752" y="317812"/>
                      </a:cubicBezTo>
                      <a:cubicBezTo>
                        <a:pt x="259752" y="311741"/>
                        <a:pt x="264310" y="307947"/>
                        <a:pt x="270386" y="307947"/>
                      </a:cubicBezTo>
                      <a:lnTo>
                        <a:pt x="305326" y="307947"/>
                      </a:lnTo>
                      <a:lnTo>
                        <a:pt x="242283" y="209301"/>
                      </a:lnTo>
                      <a:cubicBezTo>
                        <a:pt x="241523" y="207024"/>
                        <a:pt x="240004" y="207024"/>
                        <a:pt x="238485" y="207024"/>
                      </a:cubicBezTo>
                      <a:lnTo>
                        <a:pt x="218736" y="207024"/>
                      </a:lnTo>
                      <a:cubicBezTo>
                        <a:pt x="211900" y="207024"/>
                        <a:pt x="208102" y="202471"/>
                        <a:pt x="208102" y="196401"/>
                      </a:cubicBezTo>
                      <a:cubicBezTo>
                        <a:pt x="208102" y="190330"/>
                        <a:pt x="211900" y="186536"/>
                        <a:pt x="218736" y="186536"/>
                      </a:cubicBezTo>
                      <a:close/>
                      <a:moveTo>
                        <a:pt x="44805" y="172171"/>
                      </a:moveTo>
                      <a:cubicBezTo>
                        <a:pt x="41008" y="182031"/>
                        <a:pt x="37211" y="191891"/>
                        <a:pt x="33414" y="202510"/>
                      </a:cubicBezTo>
                      <a:lnTo>
                        <a:pt x="73663" y="202510"/>
                      </a:lnTo>
                      <a:cubicBezTo>
                        <a:pt x="74422" y="197959"/>
                        <a:pt x="75941" y="193408"/>
                        <a:pt x="77460" y="188858"/>
                      </a:cubicBezTo>
                      <a:cubicBezTo>
                        <a:pt x="77460" y="188099"/>
                        <a:pt x="78219" y="186582"/>
                        <a:pt x="78979" y="185065"/>
                      </a:cubicBezTo>
                      <a:cubicBezTo>
                        <a:pt x="80498" y="180514"/>
                        <a:pt x="82016" y="175963"/>
                        <a:pt x="83535" y="172171"/>
                      </a:cubicBezTo>
                      <a:close/>
                      <a:moveTo>
                        <a:pt x="451103" y="136487"/>
                      </a:moveTo>
                      <a:cubicBezTo>
                        <a:pt x="455664" y="132683"/>
                        <a:pt x="461746" y="133444"/>
                        <a:pt x="465547" y="138009"/>
                      </a:cubicBezTo>
                      <a:cubicBezTo>
                        <a:pt x="470108" y="143335"/>
                        <a:pt x="473909" y="148661"/>
                        <a:pt x="477709" y="154748"/>
                      </a:cubicBezTo>
                      <a:cubicBezTo>
                        <a:pt x="481510" y="159313"/>
                        <a:pt x="479990" y="165400"/>
                        <a:pt x="475429" y="168444"/>
                      </a:cubicBezTo>
                      <a:cubicBezTo>
                        <a:pt x="473909" y="169966"/>
                        <a:pt x="471628" y="169966"/>
                        <a:pt x="469347" y="169966"/>
                      </a:cubicBezTo>
                      <a:cubicBezTo>
                        <a:pt x="466307" y="169966"/>
                        <a:pt x="463266" y="168444"/>
                        <a:pt x="460986" y="166161"/>
                      </a:cubicBezTo>
                      <a:cubicBezTo>
                        <a:pt x="457945" y="160835"/>
                        <a:pt x="454144" y="155509"/>
                        <a:pt x="449583" y="150183"/>
                      </a:cubicBezTo>
                      <a:cubicBezTo>
                        <a:pt x="446542" y="146379"/>
                        <a:pt x="446542" y="139531"/>
                        <a:pt x="451103" y="136487"/>
                      </a:cubicBezTo>
                      <a:close/>
                      <a:moveTo>
                        <a:pt x="185242" y="122835"/>
                      </a:moveTo>
                      <a:cubicBezTo>
                        <a:pt x="189040" y="119037"/>
                        <a:pt x="195876" y="119037"/>
                        <a:pt x="199674" y="122835"/>
                      </a:cubicBezTo>
                      <a:cubicBezTo>
                        <a:pt x="203472" y="126632"/>
                        <a:pt x="203472" y="132709"/>
                        <a:pt x="199674" y="137266"/>
                      </a:cubicBezTo>
                      <a:cubicBezTo>
                        <a:pt x="195117" y="141823"/>
                        <a:pt x="191319" y="146381"/>
                        <a:pt x="186762" y="150938"/>
                      </a:cubicBezTo>
                      <a:cubicBezTo>
                        <a:pt x="185242" y="153976"/>
                        <a:pt x="182204" y="154736"/>
                        <a:pt x="179166" y="154736"/>
                      </a:cubicBezTo>
                      <a:cubicBezTo>
                        <a:pt x="176887" y="154736"/>
                        <a:pt x="174609" y="153976"/>
                        <a:pt x="173090" y="152457"/>
                      </a:cubicBezTo>
                      <a:cubicBezTo>
                        <a:pt x="168532" y="149419"/>
                        <a:pt x="167773" y="142583"/>
                        <a:pt x="171571" y="138026"/>
                      </a:cubicBezTo>
                      <a:cubicBezTo>
                        <a:pt x="176128" y="132709"/>
                        <a:pt x="180685" y="127392"/>
                        <a:pt x="185242" y="122835"/>
                      </a:cubicBezTo>
                      <a:close/>
                      <a:moveTo>
                        <a:pt x="81257" y="111494"/>
                      </a:moveTo>
                      <a:cubicBezTo>
                        <a:pt x="71385" y="123629"/>
                        <a:pt x="62272" y="137282"/>
                        <a:pt x="54677" y="151692"/>
                      </a:cubicBezTo>
                      <a:lnTo>
                        <a:pt x="92648" y="151692"/>
                      </a:lnTo>
                      <a:lnTo>
                        <a:pt x="92648" y="150934"/>
                      </a:lnTo>
                      <a:cubicBezTo>
                        <a:pt x="93408" y="149417"/>
                        <a:pt x="94167" y="147900"/>
                        <a:pt x="94926" y="146383"/>
                      </a:cubicBezTo>
                      <a:cubicBezTo>
                        <a:pt x="97205" y="142591"/>
                        <a:pt x="99483" y="138799"/>
                        <a:pt x="101761" y="135006"/>
                      </a:cubicBezTo>
                      <a:cubicBezTo>
                        <a:pt x="102521" y="133489"/>
                        <a:pt x="103280" y="131972"/>
                        <a:pt x="104039" y="130455"/>
                      </a:cubicBezTo>
                      <a:cubicBezTo>
                        <a:pt x="107077" y="125905"/>
                        <a:pt x="110115" y="121354"/>
                        <a:pt x="113152" y="116803"/>
                      </a:cubicBezTo>
                      <a:cubicBezTo>
                        <a:pt x="113912" y="114528"/>
                        <a:pt x="115431" y="113011"/>
                        <a:pt x="116190" y="111494"/>
                      </a:cubicBezTo>
                      <a:close/>
                      <a:moveTo>
                        <a:pt x="400213" y="85002"/>
                      </a:moveTo>
                      <a:cubicBezTo>
                        <a:pt x="406282" y="88033"/>
                        <a:pt x="412351" y="91822"/>
                        <a:pt x="418420" y="95611"/>
                      </a:cubicBezTo>
                      <a:cubicBezTo>
                        <a:pt x="422972" y="98642"/>
                        <a:pt x="424489" y="104704"/>
                        <a:pt x="421455" y="109251"/>
                      </a:cubicBezTo>
                      <a:cubicBezTo>
                        <a:pt x="419179" y="112282"/>
                        <a:pt x="416144" y="113798"/>
                        <a:pt x="413110" y="113798"/>
                      </a:cubicBezTo>
                      <a:cubicBezTo>
                        <a:pt x="410834" y="113798"/>
                        <a:pt x="409317" y="113798"/>
                        <a:pt x="407800" y="112282"/>
                      </a:cubicBezTo>
                      <a:cubicBezTo>
                        <a:pt x="402489" y="109251"/>
                        <a:pt x="396420" y="106220"/>
                        <a:pt x="391110" y="103189"/>
                      </a:cubicBezTo>
                      <a:cubicBezTo>
                        <a:pt x="385799" y="100915"/>
                        <a:pt x="384282" y="94853"/>
                        <a:pt x="386558" y="89549"/>
                      </a:cubicBezTo>
                      <a:cubicBezTo>
                        <a:pt x="388834" y="84244"/>
                        <a:pt x="394903" y="82729"/>
                        <a:pt x="400213" y="85002"/>
                      </a:cubicBezTo>
                      <a:close/>
                      <a:moveTo>
                        <a:pt x="255897" y="76571"/>
                      </a:moveTo>
                      <a:cubicBezTo>
                        <a:pt x="261215" y="75053"/>
                        <a:pt x="266534" y="77330"/>
                        <a:pt x="268814" y="82644"/>
                      </a:cubicBezTo>
                      <a:cubicBezTo>
                        <a:pt x="271093" y="87958"/>
                        <a:pt x="268054" y="94032"/>
                        <a:pt x="262735" y="95550"/>
                      </a:cubicBezTo>
                      <a:cubicBezTo>
                        <a:pt x="257416" y="97827"/>
                        <a:pt x="251338" y="100864"/>
                        <a:pt x="245259" y="103141"/>
                      </a:cubicBezTo>
                      <a:cubicBezTo>
                        <a:pt x="243739" y="103901"/>
                        <a:pt x="242219" y="104660"/>
                        <a:pt x="240700" y="104660"/>
                      </a:cubicBezTo>
                      <a:cubicBezTo>
                        <a:pt x="237660" y="104660"/>
                        <a:pt x="233861" y="102382"/>
                        <a:pt x="231582" y="99346"/>
                      </a:cubicBezTo>
                      <a:cubicBezTo>
                        <a:pt x="229302" y="94032"/>
                        <a:pt x="231582" y="87958"/>
                        <a:pt x="236141" y="85681"/>
                      </a:cubicBezTo>
                      <a:cubicBezTo>
                        <a:pt x="242979" y="81885"/>
                        <a:pt x="249058" y="79608"/>
                        <a:pt x="255897" y="76571"/>
                      </a:cubicBezTo>
                      <a:close/>
                      <a:moveTo>
                        <a:pt x="318232" y="65184"/>
                      </a:moveTo>
                      <a:lnTo>
                        <a:pt x="318990" y="65184"/>
                      </a:lnTo>
                      <a:cubicBezTo>
                        <a:pt x="325813" y="65184"/>
                        <a:pt x="332636" y="65944"/>
                        <a:pt x="339459" y="66705"/>
                      </a:cubicBezTo>
                      <a:cubicBezTo>
                        <a:pt x="344766" y="67465"/>
                        <a:pt x="349314" y="72028"/>
                        <a:pt x="348556" y="78111"/>
                      </a:cubicBezTo>
                      <a:cubicBezTo>
                        <a:pt x="347798" y="83435"/>
                        <a:pt x="343249" y="87237"/>
                        <a:pt x="337943" y="87237"/>
                      </a:cubicBezTo>
                      <a:cubicBezTo>
                        <a:pt x="337943" y="87237"/>
                        <a:pt x="337184" y="86476"/>
                        <a:pt x="337184" y="86476"/>
                      </a:cubicBezTo>
                      <a:cubicBezTo>
                        <a:pt x="331120" y="85716"/>
                        <a:pt x="325055" y="85716"/>
                        <a:pt x="318990" y="85716"/>
                      </a:cubicBezTo>
                      <a:cubicBezTo>
                        <a:pt x="312925" y="85716"/>
                        <a:pt x="308376" y="81153"/>
                        <a:pt x="308376" y="75830"/>
                      </a:cubicBezTo>
                      <a:cubicBezTo>
                        <a:pt x="308376" y="69746"/>
                        <a:pt x="312925" y="65184"/>
                        <a:pt x="318232" y="65184"/>
                      </a:cubicBezTo>
                      <a:close/>
                      <a:moveTo>
                        <a:pt x="133656" y="60677"/>
                      </a:moveTo>
                      <a:cubicBezTo>
                        <a:pt x="121506" y="69778"/>
                        <a:pt x="109355" y="79638"/>
                        <a:pt x="98723" y="91015"/>
                      </a:cubicBezTo>
                      <a:lnTo>
                        <a:pt x="132138" y="91015"/>
                      </a:lnTo>
                      <a:cubicBezTo>
                        <a:pt x="133656" y="89498"/>
                        <a:pt x="135175" y="87223"/>
                        <a:pt x="136694" y="85706"/>
                      </a:cubicBezTo>
                      <a:cubicBezTo>
                        <a:pt x="138213" y="83431"/>
                        <a:pt x="140491" y="81155"/>
                        <a:pt x="142010" y="79638"/>
                      </a:cubicBezTo>
                      <a:cubicBezTo>
                        <a:pt x="144288" y="77363"/>
                        <a:pt x="146566" y="75088"/>
                        <a:pt x="148085" y="73571"/>
                      </a:cubicBezTo>
                      <a:cubicBezTo>
                        <a:pt x="150364" y="71295"/>
                        <a:pt x="151882" y="69020"/>
                        <a:pt x="154161" y="67503"/>
                      </a:cubicBezTo>
                      <a:cubicBezTo>
                        <a:pt x="156439" y="65228"/>
                        <a:pt x="159477" y="62952"/>
                        <a:pt x="161755" y="60677"/>
                      </a:cubicBezTo>
                      <a:close/>
                      <a:moveTo>
                        <a:pt x="214914" y="25029"/>
                      </a:moveTo>
                      <a:cubicBezTo>
                        <a:pt x="198966" y="28063"/>
                        <a:pt x="183018" y="33372"/>
                        <a:pt x="168589" y="40198"/>
                      </a:cubicBezTo>
                      <a:lnTo>
                        <a:pt x="188334" y="40198"/>
                      </a:lnTo>
                      <a:cubicBezTo>
                        <a:pt x="190612" y="38681"/>
                        <a:pt x="193650" y="37164"/>
                        <a:pt x="196688" y="34889"/>
                      </a:cubicBezTo>
                      <a:cubicBezTo>
                        <a:pt x="198207" y="34131"/>
                        <a:pt x="199725" y="32614"/>
                        <a:pt x="202004" y="31855"/>
                      </a:cubicBezTo>
                      <a:cubicBezTo>
                        <a:pt x="205041" y="30338"/>
                        <a:pt x="208079" y="28063"/>
                        <a:pt x="211877" y="26546"/>
                      </a:cubicBezTo>
                      <a:cubicBezTo>
                        <a:pt x="212636" y="25787"/>
                        <a:pt x="214155" y="25029"/>
                        <a:pt x="214914" y="25029"/>
                      </a:cubicBezTo>
                      <a:close/>
                      <a:moveTo>
                        <a:pt x="318954" y="20478"/>
                      </a:moveTo>
                      <a:cubicBezTo>
                        <a:pt x="310600" y="20478"/>
                        <a:pt x="303006" y="20478"/>
                        <a:pt x="294653" y="21237"/>
                      </a:cubicBezTo>
                      <a:lnTo>
                        <a:pt x="290855" y="21995"/>
                      </a:lnTo>
                      <a:cubicBezTo>
                        <a:pt x="290096" y="21995"/>
                        <a:pt x="290096" y="21995"/>
                        <a:pt x="289337" y="22754"/>
                      </a:cubicBezTo>
                      <a:cubicBezTo>
                        <a:pt x="285540" y="22754"/>
                        <a:pt x="282502" y="23512"/>
                        <a:pt x="278705" y="24271"/>
                      </a:cubicBezTo>
                      <a:cubicBezTo>
                        <a:pt x="278705" y="24271"/>
                        <a:pt x="278705" y="24271"/>
                        <a:pt x="277945" y="24271"/>
                      </a:cubicBezTo>
                      <a:cubicBezTo>
                        <a:pt x="274908" y="25029"/>
                        <a:pt x="271111" y="25787"/>
                        <a:pt x="268073" y="26546"/>
                      </a:cubicBezTo>
                      <a:cubicBezTo>
                        <a:pt x="267314" y="26546"/>
                        <a:pt x="267314" y="26546"/>
                        <a:pt x="266554" y="26546"/>
                      </a:cubicBezTo>
                      <a:cubicBezTo>
                        <a:pt x="263517" y="27304"/>
                        <a:pt x="260479" y="28821"/>
                        <a:pt x="257441" y="29580"/>
                      </a:cubicBezTo>
                      <a:cubicBezTo>
                        <a:pt x="256682" y="29580"/>
                        <a:pt x="255922" y="30338"/>
                        <a:pt x="254404" y="30338"/>
                      </a:cubicBezTo>
                      <a:cubicBezTo>
                        <a:pt x="252125" y="31097"/>
                        <a:pt x="249847" y="31855"/>
                        <a:pt x="246810" y="32614"/>
                      </a:cubicBezTo>
                      <a:cubicBezTo>
                        <a:pt x="245291" y="33372"/>
                        <a:pt x="243012" y="34131"/>
                        <a:pt x="240734" y="35648"/>
                      </a:cubicBezTo>
                      <a:cubicBezTo>
                        <a:pt x="239215" y="35648"/>
                        <a:pt x="238456" y="36406"/>
                        <a:pt x="236937" y="37164"/>
                      </a:cubicBezTo>
                      <a:cubicBezTo>
                        <a:pt x="182259" y="59918"/>
                        <a:pt x="136694" y="105426"/>
                        <a:pt x="109355" y="163069"/>
                      </a:cubicBezTo>
                      <a:cubicBezTo>
                        <a:pt x="109355" y="163828"/>
                        <a:pt x="109355" y="163828"/>
                        <a:pt x="109355" y="164586"/>
                      </a:cubicBezTo>
                      <a:cubicBezTo>
                        <a:pt x="107836" y="167620"/>
                        <a:pt x="106318" y="170654"/>
                        <a:pt x="104799" y="174446"/>
                      </a:cubicBezTo>
                      <a:cubicBezTo>
                        <a:pt x="104039" y="175205"/>
                        <a:pt x="103280" y="176722"/>
                        <a:pt x="103280" y="178239"/>
                      </a:cubicBezTo>
                      <a:cubicBezTo>
                        <a:pt x="101761" y="180514"/>
                        <a:pt x="101002" y="182789"/>
                        <a:pt x="100242" y="185823"/>
                      </a:cubicBezTo>
                      <a:cubicBezTo>
                        <a:pt x="99483" y="187341"/>
                        <a:pt x="98723" y="188858"/>
                        <a:pt x="97964" y="190374"/>
                      </a:cubicBezTo>
                      <a:cubicBezTo>
                        <a:pt x="97205" y="192650"/>
                        <a:pt x="96445" y="194925"/>
                        <a:pt x="95686" y="197201"/>
                      </a:cubicBezTo>
                      <a:cubicBezTo>
                        <a:pt x="95686" y="199476"/>
                        <a:pt x="94926" y="200993"/>
                        <a:pt x="94167" y="203268"/>
                      </a:cubicBezTo>
                      <a:cubicBezTo>
                        <a:pt x="93408" y="204785"/>
                        <a:pt x="92648" y="207061"/>
                        <a:pt x="92648" y="209336"/>
                      </a:cubicBezTo>
                      <a:cubicBezTo>
                        <a:pt x="91889" y="211611"/>
                        <a:pt x="91129" y="213128"/>
                        <a:pt x="90370" y="215404"/>
                      </a:cubicBezTo>
                      <a:cubicBezTo>
                        <a:pt x="90370" y="217679"/>
                        <a:pt x="89611" y="219955"/>
                        <a:pt x="88851" y="221471"/>
                      </a:cubicBezTo>
                      <a:cubicBezTo>
                        <a:pt x="88851" y="223747"/>
                        <a:pt x="88092" y="226022"/>
                        <a:pt x="87332" y="227539"/>
                      </a:cubicBezTo>
                      <a:cubicBezTo>
                        <a:pt x="87332" y="229815"/>
                        <a:pt x="86573" y="232090"/>
                        <a:pt x="86573" y="234365"/>
                      </a:cubicBezTo>
                      <a:cubicBezTo>
                        <a:pt x="85813" y="236641"/>
                        <a:pt x="85813" y="238158"/>
                        <a:pt x="85054" y="240433"/>
                      </a:cubicBezTo>
                      <a:cubicBezTo>
                        <a:pt x="85054" y="242708"/>
                        <a:pt x="84295" y="244984"/>
                        <a:pt x="84295" y="247259"/>
                      </a:cubicBezTo>
                      <a:cubicBezTo>
                        <a:pt x="83535" y="249535"/>
                        <a:pt x="83535" y="251810"/>
                        <a:pt x="83535" y="253327"/>
                      </a:cubicBezTo>
                      <a:cubicBezTo>
                        <a:pt x="82776" y="255602"/>
                        <a:pt x="82776" y="258636"/>
                        <a:pt x="82776" y="260912"/>
                      </a:cubicBezTo>
                      <a:cubicBezTo>
                        <a:pt x="82016" y="262428"/>
                        <a:pt x="82016" y="264704"/>
                        <a:pt x="82016" y="266221"/>
                      </a:cubicBezTo>
                      <a:cubicBezTo>
                        <a:pt x="82016" y="269255"/>
                        <a:pt x="81257" y="272288"/>
                        <a:pt x="81257" y="275322"/>
                      </a:cubicBezTo>
                      <a:cubicBezTo>
                        <a:pt x="81257" y="276839"/>
                        <a:pt x="81257" y="278356"/>
                        <a:pt x="81257" y="279873"/>
                      </a:cubicBezTo>
                      <a:cubicBezTo>
                        <a:pt x="80498" y="284424"/>
                        <a:pt x="80498" y="288975"/>
                        <a:pt x="80498" y="293525"/>
                      </a:cubicBezTo>
                      <a:cubicBezTo>
                        <a:pt x="80498" y="298076"/>
                        <a:pt x="80498" y="302627"/>
                        <a:pt x="81257" y="306419"/>
                      </a:cubicBezTo>
                      <a:cubicBezTo>
                        <a:pt x="81257" y="308695"/>
                        <a:pt x="81257" y="310212"/>
                        <a:pt x="81257" y="311729"/>
                      </a:cubicBezTo>
                      <a:cubicBezTo>
                        <a:pt x="81257" y="314004"/>
                        <a:pt x="81257" y="317038"/>
                        <a:pt x="82016" y="320072"/>
                      </a:cubicBezTo>
                      <a:cubicBezTo>
                        <a:pt x="82016" y="321589"/>
                        <a:pt x="82016" y="323864"/>
                        <a:pt x="82776" y="325381"/>
                      </a:cubicBezTo>
                      <a:cubicBezTo>
                        <a:pt x="82776" y="328415"/>
                        <a:pt x="82776" y="330690"/>
                        <a:pt x="83535" y="332966"/>
                      </a:cubicBezTo>
                      <a:cubicBezTo>
                        <a:pt x="83535" y="335241"/>
                        <a:pt x="83535" y="336758"/>
                        <a:pt x="84295" y="339033"/>
                      </a:cubicBezTo>
                      <a:cubicBezTo>
                        <a:pt x="84295" y="341309"/>
                        <a:pt x="85054" y="343584"/>
                        <a:pt x="85054" y="345859"/>
                      </a:cubicBezTo>
                      <a:cubicBezTo>
                        <a:pt x="85813" y="348135"/>
                        <a:pt x="85813" y="350410"/>
                        <a:pt x="86573" y="351927"/>
                      </a:cubicBezTo>
                      <a:cubicBezTo>
                        <a:pt x="86573" y="354203"/>
                        <a:pt x="87332" y="356478"/>
                        <a:pt x="87332" y="358753"/>
                      </a:cubicBezTo>
                      <a:cubicBezTo>
                        <a:pt x="88092" y="361029"/>
                        <a:pt x="88851" y="362546"/>
                        <a:pt x="88851" y="364821"/>
                      </a:cubicBezTo>
                      <a:cubicBezTo>
                        <a:pt x="89611" y="367096"/>
                        <a:pt x="90370" y="369372"/>
                        <a:pt x="90370" y="370889"/>
                      </a:cubicBezTo>
                      <a:cubicBezTo>
                        <a:pt x="91129" y="373164"/>
                        <a:pt x="91889" y="375439"/>
                        <a:pt x="91889" y="376956"/>
                      </a:cubicBezTo>
                      <a:cubicBezTo>
                        <a:pt x="92648" y="379232"/>
                        <a:pt x="93408" y="381507"/>
                        <a:pt x="94167" y="383783"/>
                      </a:cubicBezTo>
                      <a:cubicBezTo>
                        <a:pt x="94926" y="385300"/>
                        <a:pt x="95686" y="387575"/>
                        <a:pt x="95686" y="389092"/>
                      </a:cubicBezTo>
                      <a:cubicBezTo>
                        <a:pt x="96445" y="391367"/>
                        <a:pt x="97205" y="393643"/>
                        <a:pt x="97964" y="395918"/>
                      </a:cubicBezTo>
                      <a:cubicBezTo>
                        <a:pt x="98723" y="397435"/>
                        <a:pt x="99483" y="398952"/>
                        <a:pt x="100242" y="401227"/>
                      </a:cubicBezTo>
                      <a:cubicBezTo>
                        <a:pt x="101002" y="403503"/>
                        <a:pt x="101761" y="405778"/>
                        <a:pt x="103280" y="408812"/>
                      </a:cubicBezTo>
                      <a:cubicBezTo>
                        <a:pt x="103280" y="409570"/>
                        <a:pt x="104039" y="411087"/>
                        <a:pt x="104799" y="412604"/>
                      </a:cubicBezTo>
                      <a:cubicBezTo>
                        <a:pt x="106318" y="415638"/>
                        <a:pt x="107077" y="418672"/>
                        <a:pt x="108596" y="422464"/>
                      </a:cubicBezTo>
                      <a:cubicBezTo>
                        <a:pt x="109355" y="422464"/>
                        <a:pt x="109355" y="423223"/>
                        <a:pt x="109355" y="423223"/>
                      </a:cubicBezTo>
                      <a:cubicBezTo>
                        <a:pt x="136694" y="481624"/>
                        <a:pt x="182259" y="526374"/>
                        <a:pt x="236937" y="549886"/>
                      </a:cubicBezTo>
                      <a:cubicBezTo>
                        <a:pt x="237697" y="549886"/>
                        <a:pt x="239215" y="550644"/>
                        <a:pt x="240734" y="551403"/>
                      </a:cubicBezTo>
                      <a:cubicBezTo>
                        <a:pt x="243012" y="552161"/>
                        <a:pt x="245291" y="552920"/>
                        <a:pt x="246810" y="553678"/>
                      </a:cubicBezTo>
                      <a:cubicBezTo>
                        <a:pt x="249847" y="554437"/>
                        <a:pt x="252125" y="555195"/>
                        <a:pt x="254404" y="555954"/>
                      </a:cubicBezTo>
                      <a:cubicBezTo>
                        <a:pt x="255922" y="556712"/>
                        <a:pt x="256682" y="556712"/>
                        <a:pt x="257441" y="557471"/>
                      </a:cubicBezTo>
                      <a:cubicBezTo>
                        <a:pt x="260479" y="558229"/>
                        <a:pt x="263517" y="558988"/>
                        <a:pt x="266554" y="559746"/>
                      </a:cubicBezTo>
                      <a:cubicBezTo>
                        <a:pt x="267314" y="559746"/>
                        <a:pt x="267314" y="559746"/>
                        <a:pt x="268073" y="559746"/>
                      </a:cubicBezTo>
                      <a:cubicBezTo>
                        <a:pt x="271111" y="560504"/>
                        <a:pt x="274908" y="561263"/>
                        <a:pt x="277945" y="562021"/>
                      </a:cubicBezTo>
                      <a:cubicBezTo>
                        <a:pt x="278705" y="562021"/>
                        <a:pt x="278705" y="562021"/>
                        <a:pt x="278705" y="562780"/>
                      </a:cubicBezTo>
                      <a:cubicBezTo>
                        <a:pt x="282502" y="562780"/>
                        <a:pt x="285540" y="563538"/>
                        <a:pt x="289337" y="564297"/>
                      </a:cubicBezTo>
                      <a:cubicBezTo>
                        <a:pt x="290096" y="564297"/>
                        <a:pt x="290096" y="564297"/>
                        <a:pt x="290855" y="564297"/>
                      </a:cubicBezTo>
                      <a:lnTo>
                        <a:pt x="294653" y="565055"/>
                      </a:lnTo>
                      <a:cubicBezTo>
                        <a:pt x="303006" y="565814"/>
                        <a:pt x="310600" y="566572"/>
                        <a:pt x="318954" y="566572"/>
                      </a:cubicBezTo>
                      <a:cubicBezTo>
                        <a:pt x="449573" y="566572"/>
                        <a:pt x="556650" y="443701"/>
                        <a:pt x="556650" y="293525"/>
                      </a:cubicBezTo>
                      <a:cubicBezTo>
                        <a:pt x="556650" y="142591"/>
                        <a:pt x="449573" y="20478"/>
                        <a:pt x="318954" y="20478"/>
                      </a:cubicBezTo>
                      <a:close/>
                      <a:moveTo>
                        <a:pt x="258201" y="0"/>
                      </a:moveTo>
                      <a:cubicBezTo>
                        <a:pt x="268073" y="0"/>
                        <a:pt x="277945" y="758"/>
                        <a:pt x="287818" y="2275"/>
                      </a:cubicBezTo>
                      <a:cubicBezTo>
                        <a:pt x="298450" y="758"/>
                        <a:pt x="308322" y="0"/>
                        <a:pt x="318954" y="0"/>
                      </a:cubicBezTo>
                      <a:cubicBezTo>
                        <a:pt x="460964" y="0"/>
                        <a:pt x="577154" y="131214"/>
                        <a:pt x="577154" y="293525"/>
                      </a:cubicBezTo>
                      <a:cubicBezTo>
                        <a:pt x="577154" y="455078"/>
                        <a:pt x="460964" y="586292"/>
                        <a:pt x="318954" y="586292"/>
                      </a:cubicBezTo>
                      <a:cubicBezTo>
                        <a:pt x="308322" y="586292"/>
                        <a:pt x="298450" y="585534"/>
                        <a:pt x="287818" y="584775"/>
                      </a:cubicBezTo>
                      <a:cubicBezTo>
                        <a:pt x="277945" y="585534"/>
                        <a:pt x="268073" y="586292"/>
                        <a:pt x="258201" y="586292"/>
                      </a:cubicBezTo>
                      <a:cubicBezTo>
                        <a:pt x="203522" y="586292"/>
                        <a:pt x="152642" y="567331"/>
                        <a:pt x="110874" y="533958"/>
                      </a:cubicBezTo>
                      <a:cubicBezTo>
                        <a:pt x="110115" y="533200"/>
                        <a:pt x="109355" y="533200"/>
                        <a:pt x="108596" y="532441"/>
                      </a:cubicBezTo>
                      <a:cubicBezTo>
                        <a:pt x="91129" y="518031"/>
                        <a:pt x="75182" y="501344"/>
                        <a:pt x="60753" y="482383"/>
                      </a:cubicBezTo>
                      <a:cubicBezTo>
                        <a:pt x="60753" y="482383"/>
                        <a:pt x="59993" y="481624"/>
                        <a:pt x="59993" y="480866"/>
                      </a:cubicBezTo>
                      <a:cubicBezTo>
                        <a:pt x="46324" y="461904"/>
                        <a:pt x="34173" y="441426"/>
                        <a:pt x="25060" y="419430"/>
                      </a:cubicBezTo>
                      <a:cubicBezTo>
                        <a:pt x="24301" y="418672"/>
                        <a:pt x="24301" y="417913"/>
                        <a:pt x="24301" y="417913"/>
                      </a:cubicBezTo>
                      <a:cubicBezTo>
                        <a:pt x="8353" y="379990"/>
                        <a:pt x="0" y="337516"/>
                        <a:pt x="0" y="293525"/>
                      </a:cubicBezTo>
                      <a:cubicBezTo>
                        <a:pt x="0" y="264704"/>
                        <a:pt x="3037" y="237399"/>
                        <a:pt x="9872" y="211611"/>
                      </a:cubicBezTo>
                      <a:cubicBezTo>
                        <a:pt x="9872" y="210095"/>
                        <a:pt x="10632" y="209336"/>
                        <a:pt x="10632" y="207819"/>
                      </a:cubicBezTo>
                      <a:cubicBezTo>
                        <a:pt x="15188" y="191133"/>
                        <a:pt x="21263" y="174446"/>
                        <a:pt x="28857" y="158519"/>
                      </a:cubicBezTo>
                      <a:cubicBezTo>
                        <a:pt x="28857" y="157760"/>
                        <a:pt x="28857" y="157760"/>
                        <a:pt x="29617" y="157002"/>
                      </a:cubicBezTo>
                      <a:cubicBezTo>
                        <a:pt x="39489" y="134248"/>
                        <a:pt x="52399" y="113769"/>
                        <a:pt x="67588" y="94808"/>
                      </a:cubicBezTo>
                      <a:cubicBezTo>
                        <a:pt x="68347" y="94808"/>
                        <a:pt x="68347" y="94049"/>
                        <a:pt x="69106" y="94049"/>
                      </a:cubicBezTo>
                      <a:cubicBezTo>
                        <a:pt x="85054" y="74329"/>
                        <a:pt x="103280" y="57643"/>
                        <a:pt x="123025" y="43232"/>
                      </a:cubicBezTo>
                      <a:cubicBezTo>
                        <a:pt x="162514" y="15927"/>
                        <a:pt x="208839" y="0"/>
                        <a:pt x="25820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cxnSp>
            <p:nvCxnSpPr>
              <p:cNvPr id="17" name="直接连接符 16"/>
              <p:cNvCxnSpPr/>
              <p:nvPr/>
            </p:nvCxnSpPr>
            <p:spPr>
              <a:xfrm>
                <a:off x="4129800" y="4522562"/>
                <a:ext cx="0" cy="1544625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7996950" y="4522562"/>
                <a:ext cx="0" cy="1544625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íšlíde"/>
              <p:cNvSpPr/>
              <p:nvPr/>
            </p:nvSpPr>
            <p:spPr bwMode="auto">
              <a:xfrm>
                <a:off x="7857188" y="1384468"/>
                <a:ext cx="3645000" cy="1755000"/>
              </a:xfrm>
              <a:prstGeom prst="wedgeRectCallout">
                <a:avLst>
                  <a:gd name="adj1" fmla="val -30680"/>
                  <a:gd name="adj2" fmla="val 73697"/>
                </a:avLst>
              </a:prstGeom>
              <a:blipFill>
                <a:blip r:embed="rId5"/>
                <a:stretch>
                  <a:fillRect/>
                </a:stretch>
              </a:blipFill>
              <a:ln w="38100" cap="flat" cmpd="sng" algn="ctr">
                <a:solidFill>
                  <a:schemeClr val="bg1"/>
                </a:solidFill>
                <a:prstDash val="solid"/>
                <a:miter lim="800000"/>
              </a:ln>
              <a:effectLst>
                <a:outerShdw sx="102000" sy="102000" algn="ctr" rotWithShape="0">
                  <a:prstClr val="black">
                    <a:alpha val="1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îṧḷiďé"/>
              <p:cNvSpPr txBox="1"/>
              <p:nvPr/>
            </p:nvSpPr>
            <p:spPr>
              <a:xfrm>
                <a:off x="669925" y="1619962"/>
                <a:ext cx="4536504" cy="122413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>
                  <a:lnSpc>
                    <a:spcPct val="150000"/>
                  </a:lnSpc>
                </a:pPr>
                <a:endPara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21" name="îṡļïḓé"/>
              <p:cNvGrpSpPr/>
              <p:nvPr/>
            </p:nvGrpSpPr>
            <p:grpSpPr>
              <a:xfrm>
                <a:off x="654175" y="4432562"/>
                <a:ext cx="3131075" cy="1643634"/>
                <a:chOff x="669925" y="2506990"/>
                <a:chExt cx="3096344" cy="1643634"/>
              </a:xfrm>
            </p:grpSpPr>
            <p:sp>
              <p:nvSpPr>
                <p:cNvPr id="25" name="íṩ1îďe"/>
                <p:cNvSpPr txBox="1"/>
                <p:nvPr/>
              </p:nvSpPr>
              <p:spPr>
                <a:xfrm>
                  <a:off x="669925" y="2922092"/>
                  <a:ext cx="3096344" cy="1228532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rtlCol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900" dirty="0" smtClean="0">
                      <a:cs typeface="+mn-ea"/>
                      <a:sym typeface="+mn-lt"/>
                    </a:rPr>
                    <a:t>点击这里输入您的标题，点击输入您的文字内容，点击输入您的文字内容，点击输入您的文字</a:t>
                  </a:r>
                  <a:endParaRPr lang="zh-CN" altLang="en-US" sz="900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í$1ide"/>
                <p:cNvSpPr txBox="1"/>
                <p:nvPr/>
              </p:nvSpPr>
              <p:spPr>
                <a:xfrm>
                  <a:off x="669925" y="2506990"/>
                  <a:ext cx="3096344" cy="41510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1600" b="1" dirty="0" smtClean="0">
                      <a:cs typeface="+mn-ea"/>
                      <a:sym typeface="+mn-lt"/>
                    </a:rPr>
                    <a:t>输入标题</a:t>
                  </a:r>
                  <a:endParaRPr lang="zh-CN" altLang="en-US" sz="1600" b="1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2" name="iṩļiḓê"/>
              <p:cNvGrpSpPr/>
              <p:nvPr/>
            </p:nvGrpSpPr>
            <p:grpSpPr>
              <a:xfrm>
                <a:off x="8404962" y="4432562"/>
                <a:ext cx="3131075" cy="1643634"/>
                <a:chOff x="669925" y="2506990"/>
                <a:chExt cx="3096344" cy="1643634"/>
              </a:xfrm>
            </p:grpSpPr>
            <p:sp>
              <p:nvSpPr>
                <p:cNvPr id="23" name="íṧľïdè"/>
                <p:cNvSpPr txBox="1"/>
                <p:nvPr/>
              </p:nvSpPr>
              <p:spPr>
                <a:xfrm>
                  <a:off x="669925" y="2922092"/>
                  <a:ext cx="3096344" cy="1228532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rtlCol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900" dirty="0" smtClean="0">
                      <a:cs typeface="+mn-ea"/>
                      <a:sym typeface="+mn-lt"/>
                    </a:rPr>
                    <a:t>点击这里输入您的标题，点击输入您的文字内容，点击输入您的文字内容，点击输入您的文字</a:t>
                  </a:r>
                  <a:endParaRPr lang="zh-CN" altLang="en-US" sz="900"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ïṡlîde"/>
                <p:cNvSpPr txBox="1"/>
                <p:nvPr/>
              </p:nvSpPr>
              <p:spPr>
                <a:xfrm>
                  <a:off x="669925" y="2506990"/>
                  <a:ext cx="3096344" cy="415102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1600" b="1" dirty="0" smtClean="0">
                      <a:cs typeface="+mn-ea"/>
                      <a:sym typeface="+mn-lt"/>
                    </a:rPr>
                    <a:t>输入标题</a:t>
                  </a:r>
                  <a:endParaRPr lang="zh-CN" altLang="en-US" sz="1600" b="1" dirty="0"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9" name="îṥlíḍe"/>
            <p:cNvSpPr txBox="1"/>
            <p:nvPr/>
          </p:nvSpPr>
          <p:spPr>
            <a:xfrm>
              <a:off x="654175" y="1619788"/>
              <a:ext cx="4536504" cy="276999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/>
            </a:bodyPr>
            <a:lstStyle/>
            <a:p>
              <a:r>
                <a:rPr lang="en-US" altLang="zh-CN" sz="1200" dirty="0">
                  <a:cs typeface="+mn-ea"/>
                  <a:sym typeface="+mn-lt"/>
                </a:rPr>
                <a:t>Unified fonts make reading more fluent.</a:t>
              </a:r>
            </a:p>
          </p:txBody>
        </p:sp>
        <p:sp>
          <p:nvSpPr>
            <p:cNvPr id="10" name="îṡḻîḍè"/>
            <p:cNvSpPr txBox="1"/>
            <p:nvPr/>
          </p:nvSpPr>
          <p:spPr>
            <a:xfrm>
              <a:off x="654176" y="1896787"/>
              <a:ext cx="4536503" cy="335156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 fontScale="92500" lnSpcReduction="10000"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200" b="1" dirty="0">
                  <a:cs typeface="+mn-ea"/>
                  <a:sym typeface="+mn-lt"/>
                </a:rPr>
                <a:t>Theme color makes PPT more convenient to change.</a:t>
              </a:r>
            </a:p>
          </p:txBody>
        </p:sp>
        <p:sp>
          <p:nvSpPr>
            <p:cNvPr id="11" name="îṣḷîḓè"/>
            <p:cNvSpPr/>
            <p:nvPr/>
          </p:nvSpPr>
          <p:spPr>
            <a:xfrm>
              <a:off x="654175" y="2231943"/>
              <a:ext cx="4536504" cy="612155"/>
            </a:xfrm>
            <a:prstGeom prst="rect">
              <a:avLst/>
            </a:prstGeom>
          </p:spPr>
          <p:txBody>
            <a:bodyPr wrap="square" lIns="91440" tIns="45720" rIns="91440" bIns="45720">
              <a:normAutofit lnSpcReduction="10000"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200" dirty="0">
                  <a:cs typeface="+mn-ea"/>
                  <a:sym typeface="+mn-lt"/>
                </a:rPr>
                <a:t>Adjust the spacing to adapt to Chinese typesetting, use the reference line in PPT.</a:t>
              </a:r>
              <a:endParaRPr lang="en-US" altLang="zh-CN" sz="1200" b="1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280" y="83781"/>
            <a:ext cx="3921759" cy="794595"/>
            <a:chOff x="152400" y="195541"/>
            <a:chExt cx="3921759" cy="794595"/>
          </a:xfrm>
        </p:grpSpPr>
        <p:grpSp>
          <p:nvGrpSpPr>
            <p:cNvPr id="3" name="组合 2"/>
            <p:cNvGrpSpPr/>
            <p:nvPr/>
          </p:nvGrpSpPr>
          <p:grpSpPr>
            <a:xfrm>
              <a:off x="568960" y="195541"/>
              <a:ext cx="3505199" cy="794595"/>
              <a:chOff x="2397758" y="935479"/>
              <a:chExt cx="3505199" cy="794595"/>
            </a:xfrm>
          </p:grpSpPr>
          <p:sp>
            <p:nvSpPr>
              <p:cNvPr id="5" name="TextBox 294"/>
              <p:cNvSpPr txBox="1"/>
              <p:nvPr/>
            </p:nvSpPr>
            <p:spPr>
              <a:xfrm>
                <a:off x="2397758" y="935479"/>
                <a:ext cx="3505199" cy="432580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000" b="1" spc="2000" dirty="0" smtClean="0">
                    <a:solidFill>
                      <a:schemeClr val="accent1">
                        <a:lumMod val="75000"/>
                      </a:schemeClr>
                    </a:solidFill>
                    <a:cs typeface="+mn-ea"/>
                    <a:sym typeface="+mn-lt"/>
                  </a:rPr>
                  <a:t>关于我们</a:t>
                </a:r>
                <a:endParaRPr lang="zh-CN" altLang="en-US" sz="2000" b="1" spc="2000" dirty="0">
                  <a:solidFill>
                    <a:schemeClr val="accent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TextBox 295"/>
              <p:cNvSpPr txBox="1"/>
              <p:nvPr/>
            </p:nvSpPr>
            <p:spPr>
              <a:xfrm>
                <a:off x="2397758" y="1368062"/>
                <a:ext cx="3505199" cy="362012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800" spc="600" dirty="0" smtClean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ADD YOUR TITLE HERE.</a:t>
                </a:r>
                <a:endParaRPr lang="zh-CN" altLang="en-US" sz="800" spc="6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308359"/>
              <a:ext cx="568960" cy="568960"/>
            </a:xfrm>
            <a:prstGeom prst="rect">
              <a:avLst/>
            </a:prstGeom>
          </p:spPr>
        </p:pic>
      </p:grpSp>
      <p:grpSp>
        <p:nvGrpSpPr>
          <p:cNvPr id="7" name="20890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903698"/>
            <a:ext cx="10845800" cy="3457005"/>
            <a:chOff x="673100" y="1903699"/>
            <a:chExt cx="10845800" cy="3457005"/>
          </a:xfrm>
        </p:grpSpPr>
        <p:sp>
          <p:nvSpPr>
            <p:cNvPr id="8" name="isļíḍe"/>
            <p:cNvSpPr/>
            <p:nvPr/>
          </p:nvSpPr>
          <p:spPr>
            <a:xfrm>
              <a:off x="3112019" y="3355918"/>
              <a:ext cx="8406881" cy="20047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ïSľíḍé"/>
            <p:cNvSpPr/>
            <p:nvPr/>
          </p:nvSpPr>
          <p:spPr>
            <a:xfrm>
              <a:off x="673100" y="3355918"/>
              <a:ext cx="2438919" cy="2004786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  <a:ln w="38100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>
                <a:cs typeface="+mn-ea"/>
                <a:sym typeface="+mn-lt"/>
              </a:endParaRPr>
            </a:p>
          </p:txBody>
        </p:sp>
        <p:sp>
          <p:nvSpPr>
            <p:cNvPr id="10" name="íṩľíde"/>
            <p:cNvSpPr/>
            <p:nvPr/>
          </p:nvSpPr>
          <p:spPr>
            <a:xfrm>
              <a:off x="790354" y="3355918"/>
              <a:ext cx="2321666" cy="2004786"/>
            </a:xfrm>
            <a:prstGeom prst="rect">
              <a:avLst/>
            </a:prstGeom>
            <a:solidFill>
              <a:schemeClr val="accent2">
                <a:alpha val="20000"/>
              </a:schemeClr>
            </a:solidFill>
            <a:ln w="38100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>
                <a:cs typeface="+mn-ea"/>
                <a:sym typeface="+mn-lt"/>
              </a:endParaRPr>
            </a:p>
          </p:txBody>
        </p:sp>
        <p:grpSp>
          <p:nvGrpSpPr>
            <p:cNvPr id="11" name="ïṥľiďè"/>
            <p:cNvGrpSpPr/>
            <p:nvPr/>
          </p:nvGrpSpPr>
          <p:grpSpPr>
            <a:xfrm>
              <a:off x="3229272" y="3909268"/>
              <a:ext cx="8172375" cy="1451436"/>
              <a:chOff x="3346525" y="3409490"/>
              <a:chExt cx="8172375" cy="1451436"/>
            </a:xfrm>
          </p:grpSpPr>
          <p:grpSp>
            <p:nvGrpSpPr>
              <p:cNvPr id="25" name="i$ľîḑê"/>
              <p:cNvGrpSpPr/>
              <p:nvPr/>
            </p:nvGrpSpPr>
            <p:grpSpPr>
              <a:xfrm>
                <a:off x="3346525" y="3409490"/>
                <a:ext cx="1767167" cy="1451436"/>
                <a:chOff x="4325611" y="2758614"/>
                <a:chExt cx="1675278" cy="1451436"/>
              </a:xfrm>
            </p:grpSpPr>
            <p:sp>
              <p:nvSpPr>
                <p:cNvPr id="38" name="iṧļiḍè"/>
                <p:cNvSpPr/>
                <p:nvPr/>
              </p:nvSpPr>
              <p:spPr bwMode="auto">
                <a:xfrm>
                  <a:off x="4325611" y="3171494"/>
                  <a:ext cx="1675278" cy="103855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</a:t>
                  </a:r>
                  <a:r>
                    <a:rPr lang="en-US" altLang="zh-CN" sz="1100" dirty="0" smtClean="0">
                      <a:cs typeface="+mn-ea"/>
                      <a:sym typeface="+mn-lt"/>
                    </a:rPr>
                    <a:t> 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……</a:t>
                  </a:r>
                </a:p>
              </p:txBody>
            </p:sp>
            <p:sp>
              <p:nvSpPr>
                <p:cNvPr id="39" name="ïṧḷíḑé"/>
                <p:cNvSpPr txBox="1"/>
                <p:nvPr/>
              </p:nvSpPr>
              <p:spPr bwMode="auto">
                <a:xfrm>
                  <a:off x="4325611" y="2758614"/>
                  <a:ext cx="1675278" cy="4128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sz="1800" b="1" dirty="0">
                      <a:cs typeface="+mn-ea"/>
                      <a:sym typeface="+mn-lt"/>
                    </a:rPr>
                    <a:t>01</a:t>
                  </a:r>
                  <a:r>
                    <a:rPr lang="en-US" altLang="zh-CN" sz="1800" b="1" dirty="0" smtClean="0">
                      <a:cs typeface="+mn-ea"/>
                      <a:sym typeface="+mn-lt"/>
                    </a:rPr>
                    <a:t>.</a:t>
                  </a:r>
                  <a:r>
                    <a:rPr lang="zh-CN" altLang="en-US" sz="18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1800" b="1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6" name="íŝḻídé"/>
              <p:cNvGrpSpPr/>
              <p:nvPr/>
            </p:nvGrpSpPr>
            <p:grpSpPr>
              <a:xfrm>
                <a:off x="5481595" y="3409490"/>
                <a:ext cx="1767167" cy="1451436"/>
                <a:chOff x="6287715" y="2758614"/>
                <a:chExt cx="1675278" cy="1451436"/>
              </a:xfrm>
            </p:grpSpPr>
            <p:sp>
              <p:nvSpPr>
                <p:cNvPr id="36" name="ïṧľiḍê"/>
                <p:cNvSpPr/>
                <p:nvPr/>
              </p:nvSpPr>
              <p:spPr bwMode="auto">
                <a:xfrm>
                  <a:off x="6287715" y="3171494"/>
                  <a:ext cx="1675278" cy="103855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</a:t>
                  </a:r>
                  <a:r>
                    <a:rPr lang="en-US" altLang="zh-CN" sz="1100" dirty="0" smtClean="0">
                      <a:cs typeface="+mn-ea"/>
                      <a:sym typeface="+mn-lt"/>
                    </a:rPr>
                    <a:t> 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……</a:t>
                  </a:r>
                </a:p>
              </p:txBody>
            </p:sp>
            <p:sp>
              <p:nvSpPr>
                <p:cNvPr id="37" name="íSḻïdé"/>
                <p:cNvSpPr txBox="1"/>
                <p:nvPr/>
              </p:nvSpPr>
              <p:spPr bwMode="auto">
                <a:xfrm>
                  <a:off x="6287715" y="2758614"/>
                  <a:ext cx="1675278" cy="4128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sz="1800" b="1" dirty="0">
                      <a:cs typeface="+mn-ea"/>
                      <a:sym typeface="+mn-lt"/>
                    </a:rPr>
                    <a:t>02</a:t>
                  </a:r>
                  <a:r>
                    <a:rPr lang="en-US" altLang="zh-CN" sz="1800" b="1" dirty="0" smtClean="0">
                      <a:cs typeface="+mn-ea"/>
                      <a:sym typeface="+mn-lt"/>
                    </a:rPr>
                    <a:t>.</a:t>
                  </a:r>
                  <a:r>
                    <a:rPr lang="zh-CN" altLang="en-US" sz="18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1800" b="1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7" name="iṣľiďè"/>
              <p:cNvGrpSpPr/>
              <p:nvPr/>
            </p:nvGrpSpPr>
            <p:grpSpPr>
              <a:xfrm>
                <a:off x="7616665" y="3409490"/>
                <a:ext cx="1767167" cy="1451436"/>
                <a:chOff x="8249819" y="2758614"/>
                <a:chExt cx="1675278" cy="1451436"/>
              </a:xfrm>
            </p:grpSpPr>
            <p:sp>
              <p:nvSpPr>
                <p:cNvPr id="34" name="ïšḷídê"/>
                <p:cNvSpPr/>
                <p:nvPr/>
              </p:nvSpPr>
              <p:spPr bwMode="auto">
                <a:xfrm>
                  <a:off x="8249819" y="3171494"/>
                  <a:ext cx="1675278" cy="103855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</a:t>
                  </a:r>
                  <a:r>
                    <a:rPr lang="en-US" altLang="zh-CN" sz="1100" dirty="0" smtClean="0">
                      <a:cs typeface="+mn-ea"/>
                      <a:sym typeface="+mn-lt"/>
                    </a:rPr>
                    <a:t> 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……</a:t>
                  </a:r>
                </a:p>
              </p:txBody>
            </p:sp>
            <p:sp>
              <p:nvSpPr>
                <p:cNvPr id="35" name="íşľîdè"/>
                <p:cNvSpPr txBox="1"/>
                <p:nvPr/>
              </p:nvSpPr>
              <p:spPr bwMode="auto">
                <a:xfrm>
                  <a:off x="8249819" y="2758614"/>
                  <a:ext cx="1675278" cy="4128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sz="1800" b="1" dirty="0">
                      <a:cs typeface="+mn-ea"/>
                      <a:sym typeface="+mn-lt"/>
                    </a:rPr>
                    <a:t>03</a:t>
                  </a:r>
                  <a:r>
                    <a:rPr lang="en-US" altLang="zh-CN" sz="1800" b="1" dirty="0" smtClean="0">
                      <a:cs typeface="+mn-ea"/>
                      <a:sym typeface="+mn-lt"/>
                    </a:rPr>
                    <a:t>.</a:t>
                  </a:r>
                  <a:r>
                    <a:rPr lang="zh-CN" altLang="en-US" sz="18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1800" b="1" dirty="0">
                    <a:cs typeface="+mn-ea"/>
                    <a:sym typeface="+mn-lt"/>
                  </a:endParaRPr>
                </a:p>
              </p:txBody>
            </p:sp>
          </p:grpSp>
          <p:cxnSp>
            <p:nvCxnSpPr>
              <p:cNvPr id="28" name="直接连接符 27"/>
              <p:cNvCxnSpPr/>
              <p:nvPr/>
            </p:nvCxnSpPr>
            <p:spPr>
              <a:xfrm flipH="1">
                <a:off x="5297643" y="3505051"/>
                <a:ext cx="1" cy="1146024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/>
              <p:nvPr/>
            </p:nvCxnSpPr>
            <p:spPr>
              <a:xfrm flipH="1">
                <a:off x="7432713" y="3505051"/>
                <a:ext cx="1" cy="1146024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îṣḷïḍê"/>
              <p:cNvGrpSpPr/>
              <p:nvPr/>
            </p:nvGrpSpPr>
            <p:grpSpPr>
              <a:xfrm>
                <a:off x="9751733" y="3409490"/>
                <a:ext cx="1767167" cy="1451436"/>
                <a:chOff x="8249819" y="2758614"/>
                <a:chExt cx="1675278" cy="1451436"/>
              </a:xfrm>
            </p:grpSpPr>
            <p:sp>
              <p:nvSpPr>
                <p:cNvPr id="32" name="iSḷiḑé"/>
                <p:cNvSpPr/>
                <p:nvPr/>
              </p:nvSpPr>
              <p:spPr bwMode="auto">
                <a:xfrm>
                  <a:off x="8249819" y="3171494"/>
                  <a:ext cx="1675278" cy="103855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100" dirty="0" smtClean="0">
                      <a:cs typeface="+mn-ea"/>
                      <a:sym typeface="+mn-lt"/>
                    </a:rPr>
                    <a:t>点击这里输入您的标题</a:t>
                  </a:r>
                  <a:r>
                    <a:rPr lang="en-US" altLang="zh-CN" sz="1100" dirty="0" smtClean="0">
                      <a:cs typeface="+mn-ea"/>
                      <a:sym typeface="+mn-lt"/>
                    </a:rPr>
                    <a:t> </a:t>
                  </a:r>
                  <a:endParaRPr lang="en-US" altLang="zh-CN" sz="1100" dirty="0">
                    <a:cs typeface="+mn-ea"/>
                    <a:sym typeface="+mn-lt"/>
                  </a:endParaRPr>
                </a:p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en-US" altLang="zh-CN" sz="1100" dirty="0">
                      <a:cs typeface="+mn-ea"/>
                      <a:sym typeface="+mn-lt"/>
                    </a:rPr>
                    <a:t>……</a:t>
                  </a:r>
                </a:p>
              </p:txBody>
            </p:sp>
            <p:sp>
              <p:nvSpPr>
                <p:cNvPr id="33" name="íṥļïḑé"/>
                <p:cNvSpPr txBox="1"/>
                <p:nvPr/>
              </p:nvSpPr>
              <p:spPr bwMode="auto">
                <a:xfrm>
                  <a:off x="8249819" y="2758614"/>
                  <a:ext cx="1675278" cy="4128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sz="1800" b="1" dirty="0">
                      <a:cs typeface="+mn-ea"/>
                      <a:sym typeface="+mn-lt"/>
                    </a:rPr>
                    <a:t>04</a:t>
                  </a:r>
                  <a:r>
                    <a:rPr lang="en-US" altLang="zh-CN" sz="1800" b="1" dirty="0" smtClean="0">
                      <a:cs typeface="+mn-ea"/>
                      <a:sym typeface="+mn-lt"/>
                    </a:rPr>
                    <a:t>.</a:t>
                  </a:r>
                  <a:r>
                    <a:rPr lang="zh-CN" altLang="en-US" sz="1800" b="1" dirty="0" smtClean="0">
                      <a:cs typeface="+mn-ea"/>
                      <a:sym typeface="+mn-lt"/>
                    </a:rPr>
                    <a:t>输入标题</a:t>
                  </a:r>
                  <a:endParaRPr lang="en-US" altLang="zh-CN" sz="1800" b="1" dirty="0">
                    <a:cs typeface="+mn-ea"/>
                    <a:sym typeface="+mn-lt"/>
                  </a:endParaRPr>
                </a:p>
              </p:txBody>
            </p:sp>
          </p:grpSp>
          <p:cxnSp>
            <p:nvCxnSpPr>
              <p:cNvPr id="31" name="直接连接符 30"/>
              <p:cNvCxnSpPr/>
              <p:nvPr/>
            </p:nvCxnSpPr>
            <p:spPr>
              <a:xfrm flipH="1">
                <a:off x="9567783" y="3505051"/>
                <a:ext cx="1" cy="1146024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îšļíḑê"/>
            <p:cNvGrpSpPr/>
            <p:nvPr/>
          </p:nvGrpSpPr>
          <p:grpSpPr>
            <a:xfrm>
              <a:off x="4668924" y="1903699"/>
              <a:ext cx="5293063" cy="1776679"/>
              <a:chOff x="6469482" y="2403474"/>
              <a:chExt cx="2408093" cy="808304"/>
            </a:xfrm>
          </p:grpSpPr>
          <p:grpSp>
            <p:nvGrpSpPr>
              <p:cNvPr id="13" name="işḻiďê"/>
              <p:cNvGrpSpPr/>
              <p:nvPr/>
            </p:nvGrpSpPr>
            <p:grpSpPr>
              <a:xfrm>
                <a:off x="8219037" y="2478357"/>
                <a:ext cx="658538" cy="658538"/>
                <a:chOff x="7502898" y="2478357"/>
                <a:chExt cx="658538" cy="658538"/>
              </a:xfrm>
            </p:grpSpPr>
            <p:sp>
              <p:nvSpPr>
                <p:cNvPr id="23" name="íṡḻîďê"/>
                <p:cNvSpPr/>
                <p:nvPr/>
              </p:nvSpPr>
              <p:spPr>
                <a:xfrm>
                  <a:off x="7502898" y="2478357"/>
                  <a:ext cx="658538" cy="658538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7150">
                  <a:solidFill>
                    <a:schemeClr val="bg1"/>
                  </a:solidFill>
                  <a:miter lim="400000"/>
                </a:ln>
              </p:spPr>
              <p:txBody>
                <a:bodyPr lIns="19050" tIns="19050" rIns="19050" bIns="19050" anchor="ctr"/>
                <a:lstStyle/>
                <a:p>
                  <a:endParaRPr sz="2000"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iśḷiḍé"/>
                <p:cNvSpPr/>
                <p:nvPr/>
              </p:nvSpPr>
              <p:spPr bwMode="auto">
                <a:xfrm>
                  <a:off x="7790788" y="2686780"/>
                  <a:ext cx="242144" cy="241692"/>
                </a:xfrm>
                <a:custGeom>
                  <a:avLst/>
                  <a:gdLst>
                    <a:gd name="connsiteX0" fmla="*/ 290910 w 605702"/>
                    <a:gd name="connsiteY0" fmla="*/ 156336 h 604568"/>
                    <a:gd name="connsiteX1" fmla="*/ 335849 w 605702"/>
                    <a:gd name="connsiteY1" fmla="*/ 164992 h 604568"/>
                    <a:gd name="connsiteX2" fmla="*/ 288310 w 605702"/>
                    <a:gd name="connsiteY2" fmla="*/ 212456 h 604568"/>
                    <a:gd name="connsiteX3" fmla="*/ 203632 w 605702"/>
                    <a:gd name="connsiteY3" fmla="*/ 244717 h 604568"/>
                    <a:gd name="connsiteX4" fmla="*/ 203632 w 605702"/>
                    <a:gd name="connsiteY4" fmla="*/ 401388 h 604568"/>
                    <a:gd name="connsiteX5" fmla="*/ 360547 w 605702"/>
                    <a:gd name="connsiteY5" fmla="*/ 401388 h 604568"/>
                    <a:gd name="connsiteX6" fmla="*/ 392859 w 605702"/>
                    <a:gd name="connsiteY6" fmla="*/ 316749 h 604568"/>
                    <a:gd name="connsiteX7" fmla="*/ 440397 w 605702"/>
                    <a:gd name="connsiteY7" fmla="*/ 269284 h 604568"/>
                    <a:gd name="connsiteX8" fmla="*/ 400287 w 605702"/>
                    <a:gd name="connsiteY8" fmla="*/ 441065 h 604568"/>
                    <a:gd name="connsiteX9" fmla="*/ 163892 w 605702"/>
                    <a:gd name="connsiteY9" fmla="*/ 441065 h 604568"/>
                    <a:gd name="connsiteX10" fmla="*/ 163892 w 605702"/>
                    <a:gd name="connsiteY10" fmla="*/ 205040 h 604568"/>
                    <a:gd name="connsiteX11" fmla="*/ 290910 w 605702"/>
                    <a:gd name="connsiteY11" fmla="*/ 156336 h 604568"/>
                    <a:gd name="connsiteX12" fmla="*/ 246542 w 605702"/>
                    <a:gd name="connsiteY12" fmla="*/ 43775 h 604568"/>
                    <a:gd name="connsiteX13" fmla="*/ 422196 w 605702"/>
                    <a:gd name="connsiteY13" fmla="*/ 78723 h 604568"/>
                    <a:gd name="connsiteX14" fmla="*/ 376794 w 605702"/>
                    <a:gd name="connsiteY14" fmla="*/ 124054 h 604568"/>
                    <a:gd name="connsiteX15" fmla="*/ 126109 w 605702"/>
                    <a:gd name="connsiteY15" fmla="*/ 167345 h 604568"/>
                    <a:gd name="connsiteX16" fmla="*/ 126109 w 605702"/>
                    <a:gd name="connsiteY16" fmla="*/ 478820 h 604568"/>
                    <a:gd name="connsiteX17" fmla="*/ 438073 w 605702"/>
                    <a:gd name="connsiteY17" fmla="*/ 478820 h 604568"/>
                    <a:gd name="connsiteX18" fmla="*/ 481432 w 605702"/>
                    <a:gd name="connsiteY18" fmla="*/ 228527 h 604568"/>
                    <a:gd name="connsiteX19" fmla="*/ 526741 w 605702"/>
                    <a:gd name="connsiteY19" fmla="*/ 183011 h 604568"/>
                    <a:gd name="connsiteX20" fmla="*/ 481432 w 605702"/>
                    <a:gd name="connsiteY20" fmla="*/ 522111 h 604568"/>
                    <a:gd name="connsiteX21" fmla="*/ 82657 w 605702"/>
                    <a:gd name="connsiteY21" fmla="*/ 522111 h 604568"/>
                    <a:gd name="connsiteX22" fmla="*/ 82657 w 605702"/>
                    <a:gd name="connsiteY22" fmla="*/ 123961 h 604568"/>
                    <a:gd name="connsiteX23" fmla="*/ 246542 w 605702"/>
                    <a:gd name="connsiteY23" fmla="*/ 43775 h 604568"/>
                    <a:gd name="connsiteX24" fmla="*/ 536061 w 605702"/>
                    <a:gd name="connsiteY24" fmla="*/ 0 h 604568"/>
                    <a:gd name="connsiteX25" fmla="*/ 544232 w 605702"/>
                    <a:gd name="connsiteY25" fmla="*/ 61368 h 604568"/>
                    <a:gd name="connsiteX26" fmla="*/ 605702 w 605702"/>
                    <a:gd name="connsiteY26" fmla="*/ 69526 h 604568"/>
                    <a:gd name="connsiteX27" fmla="*/ 524361 w 605702"/>
                    <a:gd name="connsiteY27" fmla="*/ 150732 h 604568"/>
                    <a:gd name="connsiteX28" fmla="*/ 498361 w 605702"/>
                    <a:gd name="connsiteY28" fmla="*/ 147302 h 604568"/>
                    <a:gd name="connsiteX29" fmla="*/ 337721 w 605702"/>
                    <a:gd name="connsiteY29" fmla="*/ 307767 h 604568"/>
                    <a:gd name="connsiteX30" fmla="*/ 339764 w 605702"/>
                    <a:gd name="connsiteY30" fmla="*/ 323063 h 604568"/>
                    <a:gd name="connsiteX31" fmla="*/ 282101 w 605702"/>
                    <a:gd name="connsiteY31" fmla="*/ 380630 h 604568"/>
                    <a:gd name="connsiteX32" fmla="*/ 224437 w 605702"/>
                    <a:gd name="connsiteY32" fmla="*/ 323063 h 604568"/>
                    <a:gd name="connsiteX33" fmla="*/ 282101 w 605702"/>
                    <a:gd name="connsiteY33" fmla="*/ 265495 h 604568"/>
                    <a:gd name="connsiteX34" fmla="*/ 297422 w 605702"/>
                    <a:gd name="connsiteY34" fmla="*/ 267535 h 604568"/>
                    <a:gd name="connsiteX35" fmla="*/ 458155 w 605702"/>
                    <a:gd name="connsiteY35" fmla="*/ 107162 h 604568"/>
                    <a:gd name="connsiteX36" fmla="*/ 454719 w 605702"/>
                    <a:gd name="connsiteY36" fmla="*/ 81206 h 604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605702" h="604568">
                      <a:moveTo>
                        <a:pt x="290910" y="156336"/>
                      </a:moveTo>
                      <a:cubicBezTo>
                        <a:pt x="306137" y="157147"/>
                        <a:pt x="321272" y="160032"/>
                        <a:pt x="335849" y="164992"/>
                      </a:cubicBezTo>
                      <a:lnTo>
                        <a:pt x="288310" y="212456"/>
                      </a:lnTo>
                      <a:cubicBezTo>
                        <a:pt x="257856" y="210695"/>
                        <a:pt x="226844" y="221449"/>
                        <a:pt x="203632" y="244717"/>
                      </a:cubicBezTo>
                      <a:cubicBezTo>
                        <a:pt x="160271" y="287918"/>
                        <a:pt x="160271" y="358187"/>
                        <a:pt x="203632" y="401388"/>
                      </a:cubicBezTo>
                      <a:cubicBezTo>
                        <a:pt x="246900" y="444680"/>
                        <a:pt x="317279" y="444680"/>
                        <a:pt x="360547" y="401388"/>
                      </a:cubicBezTo>
                      <a:cubicBezTo>
                        <a:pt x="383852" y="378211"/>
                        <a:pt x="394623" y="347156"/>
                        <a:pt x="392859" y="316749"/>
                      </a:cubicBezTo>
                      <a:lnTo>
                        <a:pt x="440397" y="269284"/>
                      </a:lnTo>
                      <a:cubicBezTo>
                        <a:pt x="460267" y="327595"/>
                        <a:pt x="446897" y="394620"/>
                        <a:pt x="400287" y="441065"/>
                      </a:cubicBezTo>
                      <a:cubicBezTo>
                        <a:pt x="335106" y="506236"/>
                        <a:pt x="229073" y="506236"/>
                        <a:pt x="163892" y="441065"/>
                      </a:cubicBezTo>
                      <a:cubicBezTo>
                        <a:pt x="98619" y="375987"/>
                        <a:pt x="98619" y="270118"/>
                        <a:pt x="163892" y="205040"/>
                      </a:cubicBezTo>
                      <a:cubicBezTo>
                        <a:pt x="198711" y="170137"/>
                        <a:pt x="245228" y="153902"/>
                        <a:pt x="290910" y="156336"/>
                      </a:cubicBezTo>
                      <a:close/>
                      <a:moveTo>
                        <a:pt x="246542" y="43775"/>
                      </a:moveTo>
                      <a:cubicBezTo>
                        <a:pt x="306463" y="36243"/>
                        <a:pt x="368345" y="47900"/>
                        <a:pt x="422196" y="78723"/>
                      </a:cubicBezTo>
                      <a:lnTo>
                        <a:pt x="376794" y="124054"/>
                      </a:lnTo>
                      <a:cubicBezTo>
                        <a:pt x="294811" y="85305"/>
                        <a:pt x="193980" y="99581"/>
                        <a:pt x="126109" y="167345"/>
                      </a:cubicBezTo>
                      <a:cubicBezTo>
                        <a:pt x="39948" y="253371"/>
                        <a:pt x="39948" y="392793"/>
                        <a:pt x="126109" y="478820"/>
                      </a:cubicBezTo>
                      <a:cubicBezTo>
                        <a:pt x="212271" y="564846"/>
                        <a:pt x="351912" y="564846"/>
                        <a:pt x="438073" y="478820"/>
                      </a:cubicBezTo>
                      <a:cubicBezTo>
                        <a:pt x="505944" y="411055"/>
                        <a:pt x="520428" y="310382"/>
                        <a:pt x="481432" y="228527"/>
                      </a:cubicBezTo>
                      <a:lnTo>
                        <a:pt x="526741" y="183011"/>
                      </a:lnTo>
                      <a:cubicBezTo>
                        <a:pt x="588484" y="290544"/>
                        <a:pt x="573350" y="430244"/>
                        <a:pt x="481432" y="522111"/>
                      </a:cubicBezTo>
                      <a:cubicBezTo>
                        <a:pt x="371316" y="632054"/>
                        <a:pt x="192866" y="632054"/>
                        <a:pt x="82657" y="522111"/>
                      </a:cubicBezTo>
                      <a:cubicBezTo>
                        <a:pt x="-27552" y="412168"/>
                        <a:pt x="-27552" y="233997"/>
                        <a:pt x="82657" y="123961"/>
                      </a:cubicBezTo>
                      <a:cubicBezTo>
                        <a:pt x="128662" y="78028"/>
                        <a:pt x="186622" y="51307"/>
                        <a:pt x="246542" y="43775"/>
                      </a:cubicBezTo>
                      <a:close/>
                      <a:moveTo>
                        <a:pt x="536061" y="0"/>
                      </a:moveTo>
                      <a:lnTo>
                        <a:pt x="544232" y="61368"/>
                      </a:lnTo>
                      <a:lnTo>
                        <a:pt x="605702" y="69526"/>
                      </a:lnTo>
                      <a:lnTo>
                        <a:pt x="524361" y="150732"/>
                      </a:lnTo>
                      <a:lnTo>
                        <a:pt x="498361" y="147302"/>
                      </a:lnTo>
                      <a:lnTo>
                        <a:pt x="337721" y="307767"/>
                      </a:lnTo>
                      <a:cubicBezTo>
                        <a:pt x="339021" y="312588"/>
                        <a:pt x="339764" y="317779"/>
                        <a:pt x="339764" y="323063"/>
                      </a:cubicBezTo>
                      <a:cubicBezTo>
                        <a:pt x="339764" y="354859"/>
                        <a:pt x="313950" y="380630"/>
                        <a:pt x="282101" y="380630"/>
                      </a:cubicBezTo>
                      <a:cubicBezTo>
                        <a:pt x="250251" y="380630"/>
                        <a:pt x="224437" y="354859"/>
                        <a:pt x="224437" y="323063"/>
                      </a:cubicBezTo>
                      <a:cubicBezTo>
                        <a:pt x="224437" y="291266"/>
                        <a:pt x="250251" y="265495"/>
                        <a:pt x="282101" y="265495"/>
                      </a:cubicBezTo>
                      <a:cubicBezTo>
                        <a:pt x="287393" y="265495"/>
                        <a:pt x="292500" y="266237"/>
                        <a:pt x="297422" y="267535"/>
                      </a:cubicBezTo>
                      <a:lnTo>
                        <a:pt x="458155" y="107162"/>
                      </a:lnTo>
                      <a:lnTo>
                        <a:pt x="454719" y="81206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txBody>
                <a:bodyPr wrap="square" lIns="91440" tIns="45720" rIns="91440" bIns="4572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4" name="iś1idé"/>
              <p:cNvGrpSpPr/>
              <p:nvPr/>
            </p:nvGrpSpPr>
            <p:grpSpPr>
              <a:xfrm>
                <a:off x="6469482" y="2476906"/>
                <a:ext cx="661440" cy="661440"/>
                <a:chOff x="6469482" y="2476906"/>
                <a:chExt cx="661440" cy="661440"/>
              </a:xfrm>
            </p:grpSpPr>
            <p:sp>
              <p:nvSpPr>
                <p:cNvPr id="21" name="îṩḷïdé"/>
                <p:cNvSpPr/>
                <p:nvPr/>
              </p:nvSpPr>
              <p:spPr>
                <a:xfrm>
                  <a:off x="6469482" y="2476906"/>
                  <a:ext cx="661440" cy="66144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7150">
                  <a:solidFill>
                    <a:schemeClr val="bg1"/>
                  </a:solidFill>
                  <a:miter lim="400000"/>
                </a:ln>
              </p:spPr>
              <p:txBody>
                <a:bodyPr lIns="19050" tIns="19050" rIns="19050" bIns="19050" anchor="ctr"/>
                <a:lstStyle/>
                <a:p>
                  <a:endParaRPr sz="2000"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iśļiďè"/>
                <p:cNvSpPr/>
                <p:nvPr/>
              </p:nvSpPr>
              <p:spPr bwMode="auto">
                <a:xfrm>
                  <a:off x="6601698" y="2692312"/>
                  <a:ext cx="239731" cy="230627"/>
                </a:xfrm>
                <a:custGeom>
                  <a:avLst/>
                  <a:gdLst>
                    <a:gd name="connsiteX0" fmla="*/ 195114 w 608814"/>
                    <a:gd name="connsiteY0" fmla="*/ 351627 h 585693"/>
                    <a:gd name="connsiteX1" fmla="*/ 258290 w 608814"/>
                    <a:gd name="connsiteY1" fmla="*/ 351627 h 585693"/>
                    <a:gd name="connsiteX2" fmla="*/ 282731 w 608814"/>
                    <a:gd name="connsiteY2" fmla="*/ 376018 h 585693"/>
                    <a:gd name="connsiteX3" fmla="*/ 282731 w 608814"/>
                    <a:gd name="connsiteY3" fmla="*/ 561210 h 585693"/>
                    <a:gd name="connsiteX4" fmla="*/ 258290 w 608814"/>
                    <a:gd name="connsiteY4" fmla="*/ 585693 h 585693"/>
                    <a:gd name="connsiteX5" fmla="*/ 195114 w 608814"/>
                    <a:gd name="connsiteY5" fmla="*/ 585693 h 585693"/>
                    <a:gd name="connsiteX6" fmla="*/ 170673 w 608814"/>
                    <a:gd name="connsiteY6" fmla="*/ 561210 h 585693"/>
                    <a:gd name="connsiteX7" fmla="*/ 170673 w 608814"/>
                    <a:gd name="connsiteY7" fmla="*/ 376018 h 585693"/>
                    <a:gd name="connsiteX8" fmla="*/ 195114 w 608814"/>
                    <a:gd name="connsiteY8" fmla="*/ 351627 h 585693"/>
                    <a:gd name="connsiteX9" fmla="*/ 358100 w 608814"/>
                    <a:gd name="connsiteY9" fmla="*/ 249872 h 585693"/>
                    <a:gd name="connsiteX10" fmla="*/ 421316 w 608814"/>
                    <a:gd name="connsiteY10" fmla="*/ 249872 h 585693"/>
                    <a:gd name="connsiteX11" fmla="*/ 445737 w 608814"/>
                    <a:gd name="connsiteY11" fmla="*/ 274267 h 585693"/>
                    <a:gd name="connsiteX12" fmla="*/ 445737 w 608814"/>
                    <a:gd name="connsiteY12" fmla="*/ 561206 h 585693"/>
                    <a:gd name="connsiteX13" fmla="*/ 421316 w 608814"/>
                    <a:gd name="connsiteY13" fmla="*/ 585693 h 585693"/>
                    <a:gd name="connsiteX14" fmla="*/ 358100 w 608814"/>
                    <a:gd name="connsiteY14" fmla="*/ 585693 h 585693"/>
                    <a:gd name="connsiteX15" fmla="*/ 333679 w 608814"/>
                    <a:gd name="connsiteY15" fmla="*/ 561206 h 585693"/>
                    <a:gd name="connsiteX16" fmla="*/ 333679 w 608814"/>
                    <a:gd name="connsiteY16" fmla="*/ 274267 h 585693"/>
                    <a:gd name="connsiteX17" fmla="*/ 358100 w 608814"/>
                    <a:gd name="connsiteY17" fmla="*/ 249872 h 585693"/>
                    <a:gd name="connsiteX18" fmla="*/ 140260 w 608814"/>
                    <a:gd name="connsiteY18" fmla="*/ 224680 h 585693"/>
                    <a:gd name="connsiteX19" fmla="*/ 191844 w 608814"/>
                    <a:gd name="connsiteY19" fmla="*/ 276122 h 585693"/>
                    <a:gd name="connsiteX20" fmla="*/ 140260 w 608814"/>
                    <a:gd name="connsiteY20" fmla="*/ 327564 h 585693"/>
                    <a:gd name="connsiteX21" fmla="*/ 88676 w 608814"/>
                    <a:gd name="connsiteY21" fmla="*/ 276122 h 585693"/>
                    <a:gd name="connsiteX22" fmla="*/ 140260 w 608814"/>
                    <a:gd name="connsiteY22" fmla="*/ 224680 h 585693"/>
                    <a:gd name="connsiteX23" fmla="*/ 521177 w 608814"/>
                    <a:gd name="connsiteY23" fmla="*/ 148117 h 585693"/>
                    <a:gd name="connsiteX24" fmla="*/ 584301 w 608814"/>
                    <a:gd name="connsiteY24" fmla="*/ 148117 h 585693"/>
                    <a:gd name="connsiteX25" fmla="*/ 608814 w 608814"/>
                    <a:gd name="connsiteY25" fmla="*/ 172601 h 585693"/>
                    <a:gd name="connsiteX26" fmla="*/ 608814 w 608814"/>
                    <a:gd name="connsiteY26" fmla="*/ 561209 h 585693"/>
                    <a:gd name="connsiteX27" fmla="*/ 584301 w 608814"/>
                    <a:gd name="connsiteY27" fmla="*/ 585693 h 585693"/>
                    <a:gd name="connsiteX28" fmla="*/ 521177 w 608814"/>
                    <a:gd name="connsiteY28" fmla="*/ 585693 h 585693"/>
                    <a:gd name="connsiteX29" fmla="*/ 496756 w 608814"/>
                    <a:gd name="connsiteY29" fmla="*/ 561209 h 585693"/>
                    <a:gd name="connsiteX30" fmla="*/ 496756 w 608814"/>
                    <a:gd name="connsiteY30" fmla="*/ 172601 h 585693"/>
                    <a:gd name="connsiteX31" fmla="*/ 521177 w 608814"/>
                    <a:gd name="connsiteY31" fmla="*/ 148117 h 585693"/>
                    <a:gd name="connsiteX32" fmla="*/ 116229 w 608814"/>
                    <a:gd name="connsiteY32" fmla="*/ 131322 h 585693"/>
                    <a:gd name="connsiteX33" fmla="*/ 164246 w 608814"/>
                    <a:gd name="connsiteY33" fmla="*/ 131322 h 585693"/>
                    <a:gd name="connsiteX34" fmla="*/ 184061 w 608814"/>
                    <a:gd name="connsiteY34" fmla="*/ 151113 h 585693"/>
                    <a:gd name="connsiteX35" fmla="*/ 184061 w 608814"/>
                    <a:gd name="connsiteY35" fmla="*/ 171457 h 585693"/>
                    <a:gd name="connsiteX36" fmla="*/ 208669 w 608814"/>
                    <a:gd name="connsiteY36" fmla="*/ 186094 h 585693"/>
                    <a:gd name="connsiteX37" fmla="*/ 226641 w 608814"/>
                    <a:gd name="connsiteY37" fmla="*/ 175692 h 585693"/>
                    <a:gd name="connsiteX38" fmla="*/ 253737 w 608814"/>
                    <a:gd name="connsiteY38" fmla="*/ 182964 h 585693"/>
                    <a:gd name="connsiteX39" fmla="*/ 277792 w 608814"/>
                    <a:gd name="connsiteY39" fmla="*/ 224572 h 585693"/>
                    <a:gd name="connsiteX40" fmla="*/ 279727 w 608814"/>
                    <a:gd name="connsiteY40" fmla="*/ 239577 h 585693"/>
                    <a:gd name="connsiteX41" fmla="*/ 270511 w 608814"/>
                    <a:gd name="connsiteY41" fmla="*/ 251544 h 585693"/>
                    <a:gd name="connsiteX42" fmla="*/ 252355 w 608814"/>
                    <a:gd name="connsiteY42" fmla="*/ 262038 h 585693"/>
                    <a:gd name="connsiteX43" fmla="*/ 253829 w 608814"/>
                    <a:gd name="connsiteY43" fmla="*/ 276122 h 585693"/>
                    <a:gd name="connsiteX44" fmla="*/ 252355 w 608814"/>
                    <a:gd name="connsiteY44" fmla="*/ 290206 h 585693"/>
                    <a:gd name="connsiteX45" fmla="*/ 270511 w 608814"/>
                    <a:gd name="connsiteY45" fmla="*/ 300700 h 585693"/>
                    <a:gd name="connsiteX46" fmla="*/ 278714 w 608814"/>
                    <a:gd name="connsiteY46" fmla="*/ 325094 h 585693"/>
                    <a:gd name="connsiteX47" fmla="*/ 258253 w 608814"/>
                    <a:gd name="connsiteY47" fmla="*/ 321136 h 585693"/>
                    <a:gd name="connsiteX48" fmla="*/ 195858 w 608814"/>
                    <a:gd name="connsiteY48" fmla="*/ 321136 h 585693"/>
                    <a:gd name="connsiteX49" fmla="*/ 212171 w 608814"/>
                    <a:gd name="connsiteY49" fmla="*/ 276122 h 585693"/>
                    <a:gd name="connsiteX50" fmla="*/ 140191 w 608814"/>
                    <a:gd name="connsiteY50" fmla="*/ 204320 h 585693"/>
                    <a:gd name="connsiteX51" fmla="*/ 68304 w 608814"/>
                    <a:gd name="connsiteY51" fmla="*/ 276122 h 585693"/>
                    <a:gd name="connsiteX52" fmla="*/ 140191 w 608814"/>
                    <a:gd name="connsiteY52" fmla="*/ 348016 h 585693"/>
                    <a:gd name="connsiteX53" fmla="*/ 148486 w 608814"/>
                    <a:gd name="connsiteY53" fmla="*/ 347095 h 585693"/>
                    <a:gd name="connsiteX54" fmla="*/ 140099 w 608814"/>
                    <a:gd name="connsiteY54" fmla="*/ 376000 h 585693"/>
                    <a:gd name="connsiteX55" fmla="*/ 140099 w 608814"/>
                    <a:gd name="connsiteY55" fmla="*/ 420922 h 585693"/>
                    <a:gd name="connsiteX56" fmla="*/ 116229 w 608814"/>
                    <a:gd name="connsiteY56" fmla="*/ 420922 h 585693"/>
                    <a:gd name="connsiteX57" fmla="*/ 96413 w 608814"/>
                    <a:gd name="connsiteY57" fmla="*/ 401131 h 585693"/>
                    <a:gd name="connsiteX58" fmla="*/ 96413 w 608814"/>
                    <a:gd name="connsiteY58" fmla="*/ 380787 h 585693"/>
                    <a:gd name="connsiteX59" fmla="*/ 71806 w 608814"/>
                    <a:gd name="connsiteY59" fmla="*/ 366150 h 585693"/>
                    <a:gd name="connsiteX60" fmla="*/ 53742 w 608814"/>
                    <a:gd name="connsiteY60" fmla="*/ 376552 h 585693"/>
                    <a:gd name="connsiteX61" fmla="*/ 38719 w 608814"/>
                    <a:gd name="connsiteY61" fmla="*/ 378577 h 585693"/>
                    <a:gd name="connsiteX62" fmla="*/ 26738 w 608814"/>
                    <a:gd name="connsiteY62" fmla="*/ 369372 h 585693"/>
                    <a:gd name="connsiteX63" fmla="*/ 2683 w 608814"/>
                    <a:gd name="connsiteY63" fmla="*/ 327764 h 585693"/>
                    <a:gd name="connsiteX64" fmla="*/ 9872 w 608814"/>
                    <a:gd name="connsiteY64" fmla="*/ 300700 h 585693"/>
                    <a:gd name="connsiteX65" fmla="*/ 28120 w 608814"/>
                    <a:gd name="connsiteY65" fmla="*/ 290206 h 585693"/>
                    <a:gd name="connsiteX66" fmla="*/ 26645 w 608814"/>
                    <a:gd name="connsiteY66" fmla="*/ 276122 h 585693"/>
                    <a:gd name="connsiteX67" fmla="*/ 28120 w 608814"/>
                    <a:gd name="connsiteY67" fmla="*/ 262038 h 585693"/>
                    <a:gd name="connsiteX68" fmla="*/ 9872 w 608814"/>
                    <a:gd name="connsiteY68" fmla="*/ 251544 h 585693"/>
                    <a:gd name="connsiteX69" fmla="*/ 2683 w 608814"/>
                    <a:gd name="connsiteY69" fmla="*/ 224572 h 585693"/>
                    <a:gd name="connsiteX70" fmla="*/ 26738 w 608814"/>
                    <a:gd name="connsiteY70" fmla="*/ 182964 h 585693"/>
                    <a:gd name="connsiteX71" fmla="*/ 38719 w 608814"/>
                    <a:gd name="connsiteY71" fmla="*/ 173759 h 585693"/>
                    <a:gd name="connsiteX72" fmla="*/ 53742 w 608814"/>
                    <a:gd name="connsiteY72" fmla="*/ 175692 h 585693"/>
                    <a:gd name="connsiteX73" fmla="*/ 71806 w 608814"/>
                    <a:gd name="connsiteY73" fmla="*/ 186094 h 585693"/>
                    <a:gd name="connsiteX74" fmla="*/ 96413 w 608814"/>
                    <a:gd name="connsiteY74" fmla="*/ 171457 h 585693"/>
                    <a:gd name="connsiteX75" fmla="*/ 96413 w 608814"/>
                    <a:gd name="connsiteY75" fmla="*/ 151113 h 585693"/>
                    <a:gd name="connsiteX76" fmla="*/ 116229 w 608814"/>
                    <a:gd name="connsiteY76" fmla="*/ 131322 h 585693"/>
                    <a:gd name="connsiteX77" fmla="*/ 445756 w 608814"/>
                    <a:gd name="connsiteY77" fmla="*/ 83476 h 585693"/>
                    <a:gd name="connsiteX78" fmla="*/ 414140 w 608814"/>
                    <a:gd name="connsiteY78" fmla="*/ 115044 h 585693"/>
                    <a:gd name="connsiteX79" fmla="*/ 445756 w 608814"/>
                    <a:gd name="connsiteY79" fmla="*/ 146520 h 585693"/>
                    <a:gd name="connsiteX80" fmla="*/ 477371 w 608814"/>
                    <a:gd name="connsiteY80" fmla="*/ 115044 h 585693"/>
                    <a:gd name="connsiteX81" fmla="*/ 445756 w 608814"/>
                    <a:gd name="connsiteY81" fmla="*/ 83476 h 585693"/>
                    <a:gd name="connsiteX82" fmla="*/ 426676 w 608814"/>
                    <a:gd name="connsiteY82" fmla="*/ 0 h 585693"/>
                    <a:gd name="connsiteX83" fmla="*/ 464835 w 608814"/>
                    <a:gd name="connsiteY83" fmla="*/ 0 h 585693"/>
                    <a:gd name="connsiteX84" fmla="*/ 480597 w 608814"/>
                    <a:gd name="connsiteY84" fmla="*/ 15738 h 585693"/>
                    <a:gd name="connsiteX85" fmla="*/ 480597 w 608814"/>
                    <a:gd name="connsiteY85" fmla="*/ 31936 h 585693"/>
                    <a:gd name="connsiteX86" fmla="*/ 500138 w 608814"/>
                    <a:gd name="connsiteY86" fmla="*/ 43533 h 585693"/>
                    <a:gd name="connsiteX87" fmla="*/ 514425 w 608814"/>
                    <a:gd name="connsiteY87" fmla="*/ 35249 h 585693"/>
                    <a:gd name="connsiteX88" fmla="*/ 535901 w 608814"/>
                    <a:gd name="connsiteY88" fmla="*/ 40956 h 585693"/>
                    <a:gd name="connsiteX89" fmla="*/ 554981 w 608814"/>
                    <a:gd name="connsiteY89" fmla="*/ 73996 h 585693"/>
                    <a:gd name="connsiteX90" fmla="*/ 556640 w 608814"/>
                    <a:gd name="connsiteY90" fmla="*/ 85961 h 585693"/>
                    <a:gd name="connsiteX91" fmla="*/ 549266 w 608814"/>
                    <a:gd name="connsiteY91" fmla="*/ 95440 h 585693"/>
                    <a:gd name="connsiteX92" fmla="*/ 534887 w 608814"/>
                    <a:gd name="connsiteY92" fmla="*/ 103815 h 585693"/>
                    <a:gd name="connsiteX93" fmla="*/ 535993 w 608814"/>
                    <a:gd name="connsiteY93" fmla="*/ 115044 h 585693"/>
                    <a:gd name="connsiteX94" fmla="*/ 535717 w 608814"/>
                    <a:gd name="connsiteY94" fmla="*/ 117621 h 585693"/>
                    <a:gd name="connsiteX95" fmla="*/ 521153 w 608814"/>
                    <a:gd name="connsiteY95" fmla="*/ 117621 h 585693"/>
                    <a:gd name="connsiteX96" fmla="*/ 466126 w 608814"/>
                    <a:gd name="connsiteY96" fmla="*/ 172565 h 585693"/>
                    <a:gd name="connsiteX97" fmla="*/ 466126 w 608814"/>
                    <a:gd name="connsiteY97" fmla="*/ 229719 h 585693"/>
                    <a:gd name="connsiteX98" fmla="*/ 466126 w 608814"/>
                    <a:gd name="connsiteY98" fmla="*/ 242604 h 585693"/>
                    <a:gd name="connsiteX99" fmla="*/ 453590 w 608814"/>
                    <a:gd name="connsiteY99" fmla="*/ 229995 h 585693"/>
                    <a:gd name="connsiteX100" fmla="*/ 421330 w 608814"/>
                    <a:gd name="connsiteY100" fmla="*/ 219319 h 585693"/>
                    <a:gd name="connsiteX101" fmla="*/ 411928 w 608814"/>
                    <a:gd name="connsiteY101" fmla="*/ 219319 h 585693"/>
                    <a:gd name="connsiteX102" fmla="*/ 410914 w 608814"/>
                    <a:gd name="connsiteY102" fmla="*/ 214257 h 585693"/>
                    <a:gd name="connsiteX103" fmla="*/ 410914 w 608814"/>
                    <a:gd name="connsiteY103" fmla="*/ 198059 h 585693"/>
                    <a:gd name="connsiteX104" fmla="*/ 391373 w 608814"/>
                    <a:gd name="connsiteY104" fmla="*/ 186463 h 585693"/>
                    <a:gd name="connsiteX105" fmla="*/ 377086 w 608814"/>
                    <a:gd name="connsiteY105" fmla="*/ 194746 h 585693"/>
                    <a:gd name="connsiteX106" fmla="*/ 365104 w 608814"/>
                    <a:gd name="connsiteY106" fmla="*/ 196310 h 585693"/>
                    <a:gd name="connsiteX107" fmla="*/ 355610 w 608814"/>
                    <a:gd name="connsiteY107" fmla="*/ 189040 h 585693"/>
                    <a:gd name="connsiteX108" fmla="*/ 336530 w 608814"/>
                    <a:gd name="connsiteY108" fmla="*/ 155999 h 585693"/>
                    <a:gd name="connsiteX109" fmla="*/ 342245 w 608814"/>
                    <a:gd name="connsiteY109" fmla="*/ 134463 h 585693"/>
                    <a:gd name="connsiteX110" fmla="*/ 356716 w 608814"/>
                    <a:gd name="connsiteY110" fmla="*/ 126180 h 585693"/>
                    <a:gd name="connsiteX111" fmla="*/ 355518 w 608814"/>
                    <a:gd name="connsiteY111" fmla="*/ 115044 h 585693"/>
                    <a:gd name="connsiteX112" fmla="*/ 356716 w 608814"/>
                    <a:gd name="connsiteY112" fmla="*/ 103815 h 585693"/>
                    <a:gd name="connsiteX113" fmla="*/ 342245 w 608814"/>
                    <a:gd name="connsiteY113" fmla="*/ 95440 h 585693"/>
                    <a:gd name="connsiteX114" fmla="*/ 336530 w 608814"/>
                    <a:gd name="connsiteY114" fmla="*/ 73996 h 585693"/>
                    <a:gd name="connsiteX115" fmla="*/ 355610 w 608814"/>
                    <a:gd name="connsiteY115" fmla="*/ 40956 h 585693"/>
                    <a:gd name="connsiteX116" fmla="*/ 365104 w 608814"/>
                    <a:gd name="connsiteY116" fmla="*/ 33685 h 585693"/>
                    <a:gd name="connsiteX117" fmla="*/ 377086 w 608814"/>
                    <a:gd name="connsiteY117" fmla="*/ 35249 h 585693"/>
                    <a:gd name="connsiteX118" fmla="*/ 391373 w 608814"/>
                    <a:gd name="connsiteY118" fmla="*/ 43533 h 585693"/>
                    <a:gd name="connsiteX119" fmla="*/ 410914 w 608814"/>
                    <a:gd name="connsiteY119" fmla="*/ 31936 h 585693"/>
                    <a:gd name="connsiteX120" fmla="*/ 410914 w 608814"/>
                    <a:gd name="connsiteY120" fmla="*/ 15738 h 585693"/>
                    <a:gd name="connsiteX121" fmla="*/ 426676 w 608814"/>
                    <a:gd name="connsiteY121" fmla="*/ 0 h 585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</a:cxnLst>
                  <a:rect l="l" t="t" r="r" b="b"/>
                  <a:pathLst>
                    <a:path w="608814" h="585693">
                      <a:moveTo>
                        <a:pt x="195114" y="351627"/>
                      </a:moveTo>
                      <a:lnTo>
                        <a:pt x="258290" y="351627"/>
                      </a:lnTo>
                      <a:cubicBezTo>
                        <a:pt x="271848" y="351627"/>
                        <a:pt x="282731" y="362580"/>
                        <a:pt x="282731" y="376018"/>
                      </a:cubicBezTo>
                      <a:lnTo>
                        <a:pt x="282731" y="561210"/>
                      </a:lnTo>
                      <a:cubicBezTo>
                        <a:pt x="282731" y="574740"/>
                        <a:pt x="271848" y="585693"/>
                        <a:pt x="258290" y="585693"/>
                      </a:cubicBezTo>
                      <a:lnTo>
                        <a:pt x="195114" y="585693"/>
                      </a:lnTo>
                      <a:cubicBezTo>
                        <a:pt x="181556" y="585693"/>
                        <a:pt x="170673" y="574740"/>
                        <a:pt x="170673" y="561210"/>
                      </a:cubicBezTo>
                      <a:lnTo>
                        <a:pt x="170673" y="376018"/>
                      </a:lnTo>
                      <a:cubicBezTo>
                        <a:pt x="170673" y="362580"/>
                        <a:pt x="181556" y="351627"/>
                        <a:pt x="195114" y="351627"/>
                      </a:cubicBezTo>
                      <a:close/>
                      <a:moveTo>
                        <a:pt x="358100" y="249872"/>
                      </a:moveTo>
                      <a:lnTo>
                        <a:pt x="421316" y="249872"/>
                      </a:lnTo>
                      <a:cubicBezTo>
                        <a:pt x="434771" y="249872"/>
                        <a:pt x="445737" y="260735"/>
                        <a:pt x="445737" y="274267"/>
                      </a:cubicBezTo>
                      <a:lnTo>
                        <a:pt x="445737" y="561206"/>
                      </a:lnTo>
                      <a:cubicBezTo>
                        <a:pt x="445737" y="574738"/>
                        <a:pt x="434771" y="585693"/>
                        <a:pt x="421316" y="585693"/>
                      </a:cubicBezTo>
                      <a:lnTo>
                        <a:pt x="358100" y="585693"/>
                      </a:lnTo>
                      <a:cubicBezTo>
                        <a:pt x="344645" y="585693"/>
                        <a:pt x="333679" y="574738"/>
                        <a:pt x="333679" y="561206"/>
                      </a:cubicBezTo>
                      <a:lnTo>
                        <a:pt x="333679" y="274267"/>
                      </a:lnTo>
                      <a:cubicBezTo>
                        <a:pt x="333679" y="260735"/>
                        <a:pt x="344645" y="249872"/>
                        <a:pt x="358100" y="249872"/>
                      </a:cubicBezTo>
                      <a:close/>
                      <a:moveTo>
                        <a:pt x="140260" y="224680"/>
                      </a:moveTo>
                      <a:cubicBezTo>
                        <a:pt x="168749" y="224680"/>
                        <a:pt x="191844" y="247711"/>
                        <a:pt x="191844" y="276122"/>
                      </a:cubicBezTo>
                      <a:cubicBezTo>
                        <a:pt x="191844" y="304533"/>
                        <a:pt x="168749" y="327564"/>
                        <a:pt x="140260" y="327564"/>
                      </a:cubicBezTo>
                      <a:cubicBezTo>
                        <a:pt x="111771" y="327564"/>
                        <a:pt x="88676" y="304533"/>
                        <a:pt x="88676" y="276122"/>
                      </a:cubicBezTo>
                      <a:cubicBezTo>
                        <a:pt x="88676" y="247711"/>
                        <a:pt x="111771" y="224680"/>
                        <a:pt x="140260" y="224680"/>
                      </a:cubicBezTo>
                      <a:close/>
                      <a:moveTo>
                        <a:pt x="521177" y="148117"/>
                      </a:moveTo>
                      <a:lnTo>
                        <a:pt x="584301" y="148117"/>
                      </a:lnTo>
                      <a:cubicBezTo>
                        <a:pt x="597848" y="148117"/>
                        <a:pt x="608814" y="159070"/>
                        <a:pt x="608814" y="172601"/>
                      </a:cubicBezTo>
                      <a:lnTo>
                        <a:pt x="608814" y="561209"/>
                      </a:lnTo>
                      <a:cubicBezTo>
                        <a:pt x="608814" y="574740"/>
                        <a:pt x="597848" y="585693"/>
                        <a:pt x="584301" y="585693"/>
                      </a:cubicBezTo>
                      <a:lnTo>
                        <a:pt x="521177" y="585693"/>
                      </a:lnTo>
                      <a:cubicBezTo>
                        <a:pt x="507722" y="585693"/>
                        <a:pt x="496756" y="574740"/>
                        <a:pt x="496756" y="561209"/>
                      </a:cubicBezTo>
                      <a:lnTo>
                        <a:pt x="496756" y="172601"/>
                      </a:lnTo>
                      <a:cubicBezTo>
                        <a:pt x="496756" y="159070"/>
                        <a:pt x="507722" y="148117"/>
                        <a:pt x="521177" y="148117"/>
                      </a:cubicBezTo>
                      <a:close/>
                      <a:moveTo>
                        <a:pt x="116229" y="131322"/>
                      </a:moveTo>
                      <a:lnTo>
                        <a:pt x="164246" y="131322"/>
                      </a:lnTo>
                      <a:cubicBezTo>
                        <a:pt x="175214" y="131322"/>
                        <a:pt x="184061" y="140159"/>
                        <a:pt x="184061" y="151113"/>
                      </a:cubicBezTo>
                      <a:lnTo>
                        <a:pt x="184061" y="171457"/>
                      </a:lnTo>
                      <a:cubicBezTo>
                        <a:pt x="193001" y="175231"/>
                        <a:pt x="201019" y="180386"/>
                        <a:pt x="208669" y="186094"/>
                      </a:cubicBezTo>
                      <a:lnTo>
                        <a:pt x="226641" y="175692"/>
                      </a:lnTo>
                      <a:cubicBezTo>
                        <a:pt x="236134" y="170261"/>
                        <a:pt x="248300" y="173482"/>
                        <a:pt x="253737" y="182964"/>
                      </a:cubicBezTo>
                      <a:lnTo>
                        <a:pt x="277792" y="224572"/>
                      </a:lnTo>
                      <a:cubicBezTo>
                        <a:pt x="280465" y="229083"/>
                        <a:pt x="281110" y="234514"/>
                        <a:pt x="279727" y="239577"/>
                      </a:cubicBezTo>
                      <a:cubicBezTo>
                        <a:pt x="278437" y="244640"/>
                        <a:pt x="275119" y="248966"/>
                        <a:pt x="270511" y="251544"/>
                      </a:cubicBezTo>
                      <a:lnTo>
                        <a:pt x="252355" y="262038"/>
                      </a:lnTo>
                      <a:cubicBezTo>
                        <a:pt x="253000" y="266733"/>
                        <a:pt x="253829" y="271335"/>
                        <a:pt x="253829" y="276122"/>
                      </a:cubicBezTo>
                      <a:cubicBezTo>
                        <a:pt x="253829" y="281001"/>
                        <a:pt x="253000" y="285604"/>
                        <a:pt x="252355" y="290206"/>
                      </a:cubicBezTo>
                      <a:lnTo>
                        <a:pt x="270511" y="300700"/>
                      </a:lnTo>
                      <a:cubicBezTo>
                        <a:pt x="279174" y="305671"/>
                        <a:pt x="282308" y="316165"/>
                        <a:pt x="278714" y="325094"/>
                      </a:cubicBezTo>
                      <a:cubicBezTo>
                        <a:pt x="272354" y="322609"/>
                        <a:pt x="265442" y="321136"/>
                        <a:pt x="258253" y="321136"/>
                      </a:cubicBezTo>
                      <a:lnTo>
                        <a:pt x="195858" y="321136"/>
                      </a:lnTo>
                      <a:cubicBezTo>
                        <a:pt x="205904" y="308709"/>
                        <a:pt x="212171" y="293244"/>
                        <a:pt x="212171" y="276122"/>
                      </a:cubicBezTo>
                      <a:cubicBezTo>
                        <a:pt x="212171" y="236539"/>
                        <a:pt x="179914" y="204320"/>
                        <a:pt x="140191" y="204320"/>
                      </a:cubicBezTo>
                      <a:cubicBezTo>
                        <a:pt x="100561" y="204320"/>
                        <a:pt x="68304" y="236539"/>
                        <a:pt x="68304" y="276122"/>
                      </a:cubicBezTo>
                      <a:cubicBezTo>
                        <a:pt x="68304" y="315797"/>
                        <a:pt x="100561" y="348016"/>
                        <a:pt x="140191" y="348016"/>
                      </a:cubicBezTo>
                      <a:cubicBezTo>
                        <a:pt x="143048" y="348016"/>
                        <a:pt x="145721" y="347463"/>
                        <a:pt x="148486" y="347095"/>
                      </a:cubicBezTo>
                      <a:cubicBezTo>
                        <a:pt x="143233" y="355564"/>
                        <a:pt x="140099" y="365414"/>
                        <a:pt x="140099" y="376000"/>
                      </a:cubicBezTo>
                      <a:lnTo>
                        <a:pt x="140099" y="420922"/>
                      </a:lnTo>
                      <a:lnTo>
                        <a:pt x="116229" y="420922"/>
                      </a:lnTo>
                      <a:cubicBezTo>
                        <a:pt x="105261" y="420922"/>
                        <a:pt x="96413" y="412085"/>
                        <a:pt x="96413" y="401131"/>
                      </a:cubicBezTo>
                      <a:lnTo>
                        <a:pt x="96413" y="380787"/>
                      </a:lnTo>
                      <a:cubicBezTo>
                        <a:pt x="87474" y="377013"/>
                        <a:pt x="79455" y="371950"/>
                        <a:pt x="71806" y="366150"/>
                      </a:cubicBezTo>
                      <a:lnTo>
                        <a:pt x="53742" y="376552"/>
                      </a:lnTo>
                      <a:cubicBezTo>
                        <a:pt x="49226" y="379222"/>
                        <a:pt x="43788" y="379866"/>
                        <a:pt x="38719" y="378577"/>
                      </a:cubicBezTo>
                      <a:cubicBezTo>
                        <a:pt x="33650" y="377197"/>
                        <a:pt x="29318" y="373883"/>
                        <a:pt x="26738" y="369372"/>
                      </a:cubicBezTo>
                      <a:lnTo>
                        <a:pt x="2683" y="327764"/>
                      </a:lnTo>
                      <a:cubicBezTo>
                        <a:pt x="-2847" y="318282"/>
                        <a:pt x="471" y="306131"/>
                        <a:pt x="9872" y="300700"/>
                      </a:cubicBezTo>
                      <a:lnTo>
                        <a:pt x="28120" y="290206"/>
                      </a:lnTo>
                      <a:cubicBezTo>
                        <a:pt x="27475" y="285604"/>
                        <a:pt x="26645" y="281001"/>
                        <a:pt x="26645" y="276122"/>
                      </a:cubicBezTo>
                      <a:cubicBezTo>
                        <a:pt x="26645" y="271335"/>
                        <a:pt x="27475" y="266733"/>
                        <a:pt x="28120" y="262038"/>
                      </a:cubicBezTo>
                      <a:lnTo>
                        <a:pt x="9872" y="251544"/>
                      </a:lnTo>
                      <a:cubicBezTo>
                        <a:pt x="471" y="246113"/>
                        <a:pt x="-2847" y="233962"/>
                        <a:pt x="2683" y="224572"/>
                      </a:cubicBezTo>
                      <a:lnTo>
                        <a:pt x="26738" y="182964"/>
                      </a:lnTo>
                      <a:cubicBezTo>
                        <a:pt x="29318" y="178361"/>
                        <a:pt x="33650" y="175139"/>
                        <a:pt x="38719" y="173759"/>
                      </a:cubicBezTo>
                      <a:cubicBezTo>
                        <a:pt x="43788" y="172378"/>
                        <a:pt x="49226" y="173114"/>
                        <a:pt x="53742" y="175692"/>
                      </a:cubicBezTo>
                      <a:lnTo>
                        <a:pt x="71806" y="186094"/>
                      </a:lnTo>
                      <a:cubicBezTo>
                        <a:pt x="79455" y="180386"/>
                        <a:pt x="87474" y="175231"/>
                        <a:pt x="96413" y="171457"/>
                      </a:cubicBezTo>
                      <a:lnTo>
                        <a:pt x="96413" y="151113"/>
                      </a:lnTo>
                      <a:cubicBezTo>
                        <a:pt x="96413" y="140159"/>
                        <a:pt x="105261" y="131322"/>
                        <a:pt x="116229" y="131322"/>
                      </a:cubicBezTo>
                      <a:close/>
                      <a:moveTo>
                        <a:pt x="445756" y="83476"/>
                      </a:moveTo>
                      <a:cubicBezTo>
                        <a:pt x="428335" y="83476"/>
                        <a:pt x="414140" y="97557"/>
                        <a:pt x="414140" y="115044"/>
                      </a:cubicBezTo>
                      <a:cubicBezTo>
                        <a:pt x="414140" y="132438"/>
                        <a:pt x="428335" y="146520"/>
                        <a:pt x="445756" y="146520"/>
                      </a:cubicBezTo>
                      <a:cubicBezTo>
                        <a:pt x="463176" y="146520"/>
                        <a:pt x="477371" y="132438"/>
                        <a:pt x="477371" y="115044"/>
                      </a:cubicBezTo>
                      <a:cubicBezTo>
                        <a:pt x="477371" y="97557"/>
                        <a:pt x="463176" y="83476"/>
                        <a:pt x="445756" y="83476"/>
                      </a:cubicBezTo>
                      <a:close/>
                      <a:moveTo>
                        <a:pt x="426676" y="0"/>
                      </a:moveTo>
                      <a:lnTo>
                        <a:pt x="464835" y="0"/>
                      </a:lnTo>
                      <a:cubicBezTo>
                        <a:pt x="473500" y="0"/>
                        <a:pt x="480597" y="7087"/>
                        <a:pt x="480597" y="15738"/>
                      </a:cubicBezTo>
                      <a:lnTo>
                        <a:pt x="480597" y="31936"/>
                      </a:lnTo>
                      <a:cubicBezTo>
                        <a:pt x="487694" y="34881"/>
                        <a:pt x="494054" y="38931"/>
                        <a:pt x="500138" y="43533"/>
                      </a:cubicBezTo>
                      <a:lnTo>
                        <a:pt x="514425" y="35249"/>
                      </a:lnTo>
                      <a:cubicBezTo>
                        <a:pt x="521983" y="30924"/>
                        <a:pt x="531569" y="33501"/>
                        <a:pt x="535901" y="40956"/>
                      </a:cubicBezTo>
                      <a:lnTo>
                        <a:pt x="554981" y="73996"/>
                      </a:lnTo>
                      <a:cubicBezTo>
                        <a:pt x="557101" y="77585"/>
                        <a:pt x="557654" y="81911"/>
                        <a:pt x="556640" y="85961"/>
                      </a:cubicBezTo>
                      <a:cubicBezTo>
                        <a:pt x="555534" y="89918"/>
                        <a:pt x="552861" y="93415"/>
                        <a:pt x="549266" y="95440"/>
                      </a:cubicBezTo>
                      <a:lnTo>
                        <a:pt x="534887" y="103815"/>
                      </a:lnTo>
                      <a:cubicBezTo>
                        <a:pt x="535348" y="107497"/>
                        <a:pt x="535993" y="111178"/>
                        <a:pt x="535993" y="115044"/>
                      </a:cubicBezTo>
                      <a:cubicBezTo>
                        <a:pt x="535993" y="115872"/>
                        <a:pt x="535809" y="116700"/>
                        <a:pt x="535717" y="117621"/>
                      </a:cubicBezTo>
                      <a:lnTo>
                        <a:pt x="521153" y="117621"/>
                      </a:lnTo>
                      <a:cubicBezTo>
                        <a:pt x="490828" y="117621"/>
                        <a:pt x="466126" y="142286"/>
                        <a:pt x="466126" y="172565"/>
                      </a:cubicBezTo>
                      <a:lnTo>
                        <a:pt x="466126" y="229719"/>
                      </a:lnTo>
                      <a:lnTo>
                        <a:pt x="466126" y="242604"/>
                      </a:lnTo>
                      <a:cubicBezTo>
                        <a:pt x="462715" y="237726"/>
                        <a:pt x="458383" y="233493"/>
                        <a:pt x="453590" y="229995"/>
                      </a:cubicBezTo>
                      <a:cubicBezTo>
                        <a:pt x="444465" y="223369"/>
                        <a:pt x="433404" y="219319"/>
                        <a:pt x="421330" y="219319"/>
                      </a:cubicBezTo>
                      <a:lnTo>
                        <a:pt x="411928" y="219319"/>
                      </a:lnTo>
                      <a:cubicBezTo>
                        <a:pt x="411375" y="217755"/>
                        <a:pt x="410914" y="216098"/>
                        <a:pt x="410914" y="214257"/>
                      </a:cubicBezTo>
                      <a:lnTo>
                        <a:pt x="410914" y="198059"/>
                      </a:lnTo>
                      <a:cubicBezTo>
                        <a:pt x="403817" y="195114"/>
                        <a:pt x="397457" y="191064"/>
                        <a:pt x="391373" y="186463"/>
                      </a:cubicBezTo>
                      <a:lnTo>
                        <a:pt x="377086" y="194746"/>
                      </a:lnTo>
                      <a:cubicBezTo>
                        <a:pt x="373492" y="196863"/>
                        <a:pt x="369160" y="197415"/>
                        <a:pt x="365104" y="196310"/>
                      </a:cubicBezTo>
                      <a:cubicBezTo>
                        <a:pt x="361140" y="195206"/>
                        <a:pt x="357638" y="192629"/>
                        <a:pt x="355610" y="189040"/>
                      </a:cubicBezTo>
                      <a:lnTo>
                        <a:pt x="336530" y="155999"/>
                      </a:lnTo>
                      <a:cubicBezTo>
                        <a:pt x="332198" y="148452"/>
                        <a:pt x="334687" y="138881"/>
                        <a:pt x="342245" y="134463"/>
                      </a:cubicBezTo>
                      <a:lnTo>
                        <a:pt x="356716" y="126180"/>
                      </a:lnTo>
                      <a:cubicBezTo>
                        <a:pt x="356163" y="122498"/>
                        <a:pt x="355518" y="118817"/>
                        <a:pt x="355518" y="115044"/>
                      </a:cubicBezTo>
                      <a:cubicBezTo>
                        <a:pt x="355518" y="111178"/>
                        <a:pt x="356163" y="107497"/>
                        <a:pt x="356716" y="103815"/>
                      </a:cubicBezTo>
                      <a:lnTo>
                        <a:pt x="342245" y="95440"/>
                      </a:lnTo>
                      <a:cubicBezTo>
                        <a:pt x="334687" y="91115"/>
                        <a:pt x="332198" y="81543"/>
                        <a:pt x="336530" y="73996"/>
                      </a:cubicBezTo>
                      <a:lnTo>
                        <a:pt x="355610" y="40956"/>
                      </a:lnTo>
                      <a:cubicBezTo>
                        <a:pt x="357638" y="37366"/>
                        <a:pt x="361140" y="34789"/>
                        <a:pt x="365104" y="33685"/>
                      </a:cubicBezTo>
                      <a:cubicBezTo>
                        <a:pt x="369160" y="32580"/>
                        <a:pt x="373492" y="33133"/>
                        <a:pt x="377086" y="35249"/>
                      </a:cubicBezTo>
                      <a:lnTo>
                        <a:pt x="391373" y="43533"/>
                      </a:lnTo>
                      <a:cubicBezTo>
                        <a:pt x="397457" y="38931"/>
                        <a:pt x="403817" y="34881"/>
                        <a:pt x="410914" y="31936"/>
                      </a:cubicBezTo>
                      <a:lnTo>
                        <a:pt x="410914" y="15738"/>
                      </a:lnTo>
                      <a:cubicBezTo>
                        <a:pt x="410914" y="7087"/>
                        <a:pt x="418011" y="0"/>
                        <a:pt x="426676" y="0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txBody>
                <a:bodyPr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" name="ïś1idê"/>
              <p:cNvGrpSpPr/>
              <p:nvPr/>
            </p:nvGrpSpPr>
            <p:grpSpPr>
              <a:xfrm>
                <a:off x="6954758" y="2403474"/>
                <a:ext cx="720222" cy="808304"/>
                <a:chOff x="6954758" y="2403474"/>
                <a:chExt cx="720222" cy="808304"/>
              </a:xfrm>
            </p:grpSpPr>
            <p:sp>
              <p:nvSpPr>
                <p:cNvPr id="19" name="i$ļíḍè"/>
                <p:cNvSpPr/>
                <p:nvPr/>
              </p:nvSpPr>
              <p:spPr>
                <a:xfrm>
                  <a:off x="6954758" y="2403474"/>
                  <a:ext cx="720222" cy="808304"/>
                </a:xfrm>
                <a:custGeom>
                  <a:avLst/>
                  <a:gdLst>
                    <a:gd name="connsiteX0" fmla="*/ 404152 w 720222"/>
                    <a:gd name="connsiteY0" fmla="*/ 0 h 808304"/>
                    <a:gd name="connsiteX1" fmla="*/ 689931 w 720222"/>
                    <a:gd name="connsiteY1" fmla="*/ 118373 h 808304"/>
                    <a:gd name="connsiteX2" fmla="*/ 720222 w 720222"/>
                    <a:gd name="connsiteY2" fmla="*/ 155087 h 808304"/>
                    <a:gd name="connsiteX3" fmla="*/ 701163 w 720222"/>
                    <a:gd name="connsiteY3" fmla="*/ 178187 h 808304"/>
                    <a:gd name="connsiteX4" fmla="*/ 632140 w 720222"/>
                    <a:gd name="connsiteY4" fmla="*/ 404152 h 808304"/>
                    <a:gd name="connsiteX5" fmla="*/ 701163 w 720222"/>
                    <a:gd name="connsiteY5" fmla="*/ 630117 h 808304"/>
                    <a:gd name="connsiteX6" fmla="*/ 720222 w 720222"/>
                    <a:gd name="connsiteY6" fmla="*/ 653217 h 808304"/>
                    <a:gd name="connsiteX7" fmla="*/ 689931 w 720222"/>
                    <a:gd name="connsiteY7" fmla="*/ 689931 h 808304"/>
                    <a:gd name="connsiteX8" fmla="*/ 404152 w 720222"/>
                    <a:gd name="connsiteY8" fmla="*/ 808304 h 808304"/>
                    <a:gd name="connsiteX9" fmla="*/ 0 w 720222"/>
                    <a:gd name="connsiteY9" fmla="*/ 404152 h 808304"/>
                    <a:gd name="connsiteX10" fmla="*/ 404152 w 720222"/>
                    <a:gd name="connsiteY10" fmla="*/ 0 h 808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20222" h="808304">
                      <a:moveTo>
                        <a:pt x="404152" y="0"/>
                      </a:moveTo>
                      <a:cubicBezTo>
                        <a:pt x="515756" y="0"/>
                        <a:pt x="616794" y="45236"/>
                        <a:pt x="689931" y="118373"/>
                      </a:cubicBezTo>
                      <a:lnTo>
                        <a:pt x="720222" y="155087"/>
                      </a:lnTo>
                      <a:lnTo>
                        <a:pt x="701163" y="178187"/>
                      </a:lnTo>
                      <a:cubicBezTo>
                        <a:pt x="657586" y="242690"/>
                        <a:pt x="632140" y="320450"/>
                        <a:pt x="632140" y="404152"/>
                      </a:cubicBezTo>
                      <a:cubicBezTo>
                        <a:pt x="632140" y="487855"/>
                        <a:pt x="657586" y="565614"/>
                        <a:pt x="701163" y="630117"/>
                      </a:cubicBezTo>
                      <a:lnTo>
                        <a:pt x="720222" y="653217"/>
                      </a:lnTo>
                      <a:lnTo>
                        <a:pt x="689931" y="689931"/>
                      </a:lnTo>
                      <a:cubicBezTo>
                        <a:pt x="616794" y="763068"/>
                        <a:pt x="515756" y="808304"/>
                        <a:pt x="404152" y="808304"/>
                      </a:cubicBezTo>
                      <a:cubicBezTo>
                        <a:pt x="180945" y="808304"/>
                        <a:pt x="0" y="627359"/>
                        <a:pt x="0" y="404152"/>
                      </a:cubicBezTo>
                      <a:cubicBezTo>
                        <a:pt x="0" y="180945"/>
                        <a:pt x="180945" y="0"/>
                        <a:pt x="40415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57150">
                  <a:solidFill>
                    <a:schemeClr val="bg1"/>
                  </a:solidFill>
                  <a:miter lim="400000"/>
                </a:ln>
              </p:spPr>
              <p:txBody>
                <a:bodyPr wrap="square" lIns="19050" tIns="19050" rIns="19050" bIns="19050" anchor="ctr">
                  <a:noAutofit/>
                </a:bodyPr>
                <a:lstStyle/>
                <a:p>
                  <a:endParaRPr sz="2000"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ïṧľidé"/>
                <p:cNvSpPr/>
                <p:nvPr/>
              </p:nvSpPr>
              <p:spPr bwMode="auto">
                <a:xfrm>
                  <a:off x="7204302" y="2658937"/>
                  <a:ext cx="309216" cy="297378"/>
                </a:xfrm>
                <a:custGeom>
                  <a:avLst/>
                  <a:gdLst>
                    <a:gd name="connsiteX0" fmla="*/ 61288 w 609549"/>
                    <a:gd name="connsiteY0" fmla="*/ 383285 h 586216"/>
                    <a:gd name="connsiteX1" fmla="*/ 71162 w 609549"/>
                    <a:gd name="connsiteY1" fmla="*/ 387101 h 586216"/>
                    <a:gd name="connsiteX2" fmla="*/ 120018 w 609549"/>
                    <a:gd name="connsiteY2" fmla="*/ 435892 h 586216"/>
                    <a:gd name="connsiteX3" fmla="*/ 120018 w 609549"/>
                    <a:gd name="connsiteY3" fmla="*/ 454200 h 586216"/>
                    <a:gd name="connsiteX4" fmla="*/ 56639 w 609549"/>
                    <a:gd name="connsiteY4" fmla="*/ 517543 h 586216"/>
                    <a:gd name="connsiteX5" fmla="*/ 35592 w 609549"/>
                    <a:gd name="connsiteY5" fmla="*/ 513644 h 586216"/>
                    <a:gd name="connsiteX6" fmla="*/ 51877 w 609549"/>
                    <a:gd name="connsiteY6" fmla="*/ 388099 h 586216"/>
                    <a:gd name="connsiteX7" fmla="*/ 61288 w 609549"/>
                    <a:gd name="connsiteY7" fmla="*/ 383285 h 586216"/>
                    <a:gd name="connsiteX8" fmla="*/ 235245 w 609549"/>
                    <a:gd name="connsiteY8" fmla="*/ 302810 h 586216"/>
                    <a:gd name="connsiteX9" fmla="*/ 306042 w 609549"/>
                    <a:gd name="connsiteY9" fmla="*/ 373466 h 586216"/>
                    <a:gd name="connsiteX10" fmla="*/ 258717 w 609549"/>
                    <a:gd name="connsiteY10" fmla="*/ 420680 h 586216"/>
                    <a:gd name="connsiteX11" fmla="*/ 230246 w 609549"/>
                    <a:gd name="connsiteY11" fmla="*/ 550152 h 586216"/>
                    <a:gd name="connsiteX12" fmla="*/ 92223 w 609549"/>
                    <a:gd name="connsiteY12" fmla="*/ 575305 h 586216"/>
                    <a:gd name="connsiteX13" fmla="*/ 88748 w 609549"/>
                    <a:gd name="connsiteY13" fmla="*/ 556143 h 586216"/>
                    <a:gd name="connsiteX14" fmla="*/ 165115 w 609549"/>
                    <a:gd name="connsiteY14" fmla="*/ 479877 h 586216"/>
                    <a:gd name="connsiteX15" fmla="*/ 165115 w 609549"/>
                    <a:gd name="connsiteY15" fmla="*/ 446308 h 586216"/>
                    <a:gd name="connsiteX16" fmla="*/ 88700 w 609549"/>
                    <a:gd name="connsiteY16" fmla="*/ 369995 h 586216"/>
                    <a:gd name="connsiteX17" fmla="*/ 92128 w 609549"/>
                    <a:gd name="connsiteY17" fmla="*/ 350976 h 586216"/>
                    <a:gd name="connsiteX18" fmla="*/ 189111 w 609549"/>
                    <a:gd name="connsiteY18" fmla="*/ 348884 h 586216"/>
                    <a:gd name="connsiteX19" fmla="*/ 257958 w 609549"/>
                    <a:gd name="connsiteY19" fmla="*/ 161679 h 586216"/>
                    <a:gd name="connsiteX20" fmla="*/ 317251 w 609549"/>
                    <a:gd name="connsiteY20" fmla="*/ 220879 h 586216"/>
                    <a:gd name="connsiteX21" fmla="*/ 388070 w 609549"/>
                    <a:gd name="connsiteY21" fmla="*/ 291586 h 586216"/>
                    <a:gd name="connsiteX22" fmla="*/ 604906 w 609549"/>
                    <a:gd name="connsiteY22" fmla="*/ 508130 h 586216"/>
                    <a:gd name="connsiteX23" fmla="*/ 604906 w 609549"/>
                    <a:gd name="connsiteY23" fmla="*/ 530526 h 586216"/>
                    <a:gd name="connsiteX24" fmla="*/ 556567 w 609549"/>
                    <a:gd name="connsiteY24" fmla="*/ 578789 h 586216"/>
                    <a:gd name="connsiteX25" fmla="*/ 545327 w 609549"/>
                    <a:gd name="connsiteY25" fmla="*/ 583449 h 586216"/>
                    <a:gd name="connsiteX26" fmla="*/ 534135 w 609549"/>
                    <a:gd name="connsiteY26" fmla="*/ 578789 h 586216"/>
                    <a:gd name="connsiteX27" fmla="*/ 317251 w 609549"/>
                    <a:gd name="connsiteY27" fmla="*/ 362293 h 586216"/>
                    <a:gd name="connsiteX28" fmla="*/ 246481 w 609549"/>
                    <a:gd name="connsiteY28" fmla="*/ 291586 h 586216"/>
                    <a:gd name="connsiteX29" fmla="*/ 187140 w 609549"/>
                    <a:gd name="connsiteY29" fmla="*/ 232339 h 586216"/>
                    <a:gd name="connsiteX30" fmla="*/ 58606 w 609549"/>
                    <a:gd name="connsiteY30" fmla="*/ 160814 h 586216"/>
                    <a:gd name="connsiteX31" fmla="*/ 126401 w 609549"/>
                    <a:gd name="connsiteY31" fmla="*/ 228498 h 586216"/>
                    <a:gd name="connsiteX32" fmla="*/ 111975 w 609549"/>
                    <a:gd name="connsiteY32" fmla="*/ 242899 h 586216"/>
                    <a:gd name="connsiteX33" fmla="*/ 119307 w 609549"/>
                    <a:gd name="connsiteY33" fmla="*/ 250219 h 586216"/>
                    <a:gd name="connsiteX34" fmla="*/ 119307 w 609549"/>
                    <a:gd name="connsiteY34" fmla="*/ 277692 h 586216"/>
                    <a:gd name="connsiteX35" fmla="*/ 115641 w 609549"/>
                    <a:gd name="connsiteY35" fmla="*/ 281352 h 586216"/>
                    <a:gd name="connsiteX36" fmla="*/ 88123 w 609549"/>
                    <a:gd name="connsiteY36" fmla="*/ 281352 h 586216"/>
                    <a:gd name="connsiteX37" fmla="*/ 5712 w 609549"/>
                    <a:gd name="connsiteY37" fmla="*/ 199029 h 586216"/>
                    <a:gd name="connsiteX38" fmla="*/ 5712 w 609549"/>
                    <a:gd name="connsiteY38" fmla="*/ 171604 h 586216"/>
                    <a:gd name="connsiteX39" fmla="*/ 9378 w 609549"/>
                    <a:gd name="connsiteY39" fmla="*/ 167944 h 586216"/>
                    <a:gd name="connsiteX40" fmla="*/ 36849 w 609549"/>
                    <a:gd name="connsiteY40" fmla="*/ 167944 h 586216"/>
                    <a:gd name="connsiteX41" fmla="*/ 44180 w 609549"/>
                    <a:gd name="connsiteY41" fmla="*/ 175264 h 586216"/>
                    <a:gd name="connsiteX42" fmla="*/ 585775 w 609549"/>
                    <a:gd name="connsiteY42" fmla="*/ 66370 h 586216"/>
                    <a:gd name="connsiteX43" fmla="*/ 595263 w 609549"/>
                    <a:gd name="connsiteY43" fmla="*/ 73839 h 586216"/>
                    <a:gd name="connsiteX44" fmla="*/ 578978 w 609549"/>
                    <a:gd name="connsiteY44" fmla="*/ 199341 h 586216"/>
                    <a:gd name="connsiteX45" fmla="*/ 559693 w 609549"/>
                    <a:gd name="connsiteY45" fmla="*/ 200387 h 586216"/>
                    <a:gd name="connsiteX46" fmla="*/ 510789 w 609549"/>
                    <a:gd name="connsiteY46" fmla="*/ 151612 h 586216"/>
                    <a:gd name="connsiteX47" fmla="*/ 510789 w 609549"/>
                    <a:gd name="connsiteY47" fmla="*/ 133262 h 586216"/>
                    <a:gd name="connsiteX48" fmla="*/ 574216 w 609549"/>
                    <a:gd name="connsiteY48" fmla="*/ 69988 h 586216"/>
                    <a:gd name="connsiteX49" fmla="*/ 585775 w 609549"/>
                    <a:gd name="connsiteY49" fmla="*/ 66370 h 586216"/>
                    <a:gd name="connsiteX50" fmla="*/ 158702 w 609549"/>
                    <a:gd name="connsiteY50" fmla="*/ 26758 h 586216"/>
                    <a:gd name="connsiteX51" fmla="*/ 172463 w 609549"/>
                    <a:gd name="connsiteY51" fmla="*/ 32464 h 586216"/>
                    <a:gd name="connsiteX52" fmla="*/ 179701 w 609549"/>
                    <a:gd name="connsiteY52" fmla="*/ 39691 h 586216"/>
                    <a:gd name="connsiteX53" fmla="*/ 246935 w 609549"/>
                    <a:gd name="connsiteY53" fmla="*/ 106831 h 586216"/>
                    <a:gd name="connsiteX54" fmla="*/ 254886 w 609549"/>
                    <a:gd name="connsiteY54" fmla="*/ 114819 h 586216"/>
                    <a:gd name="connsiteX55" fmla="*/ 257600 w 609549"/>
                    <a:gd name="connsiteY55" fmla="*/ 138879 h 586216"/>
                    <a:gd name="connsiteX56" fmla="*/ 254886 w 609549"/>
                    <a:gd name="connsiteY56" fmla="*/ 142255 h 586216"/>
                    <a:gd name="connsiteX57" fmla="*/ 252315 w 609549"/>
                    <a:gd name="connsiteY57" fmla="*/ 144823 h 586216"/>
                    <a:gd name="connsiteX58" fmla="*/ 246696 w 609549"/>
                    <a:gd name="connsiteY58" fmla="*/ 150434 h 586216"/>
                    <a:gd name="connsiteX59" fmla="*/ 175892 w 609549"/>
                    <a:gd name="connsiteY59" fmla="*/ 221140 h 586216"/>
                    <a:gd name="connsiteX60" fmla="*/ 172463 w 609549"/>
                    <a:gd name="connsiteY60" fmla="*/ 224611 h 586216"/>
                    <a:gd name="connsiteX61" fmla="*/ 170130 w 609549"/>
                    <a:gd name="connsiteY61" fmla="*/ 226560 h 586216"/>
                    <a:gd name="connsiteX62" fmla="*/ 162274 w 609549"/>
                    <a:gd name="connsiteY62" fmla="*/ 229936 h 586216"/>
                    <a:gd name="connsiteX63" fmla="*/ 158702 w 609549"/>
                    <a:gd name="connsiteY63" fmla="*/ 230269 h 586216"/>
                    <a:gd name="connsiteX64" fmla="*/ 144942 w 609549"/>
                    <a:gd name="connsiteY64" fmla="*/ 224611 h 586216"/>
                    <a:gd name="connsiteX65" fmla="*/ 137609 w 609549"/>
                    <a:gd name="connsiteY65" fmla="*/ 217288 h 586216"/>
                    <a:gd name="connsiteX66" fmla="*/ 69804 w 609549"/>
                    <a:gd name="connsiteY66" fmla="*/ 149578 h 586216"/>
                    <a:gd name="connsiteX67" fmla="*/ 62519 w 609549"/>
                    <a:gd name="connsiteY67" fmla="*/ 142255 h 586216"/>
                    <a:gd name="connsiteX68" fmla="*/ 62519 w 609549"/>
                    <a:gd name="connsiteY68" fmla="*/ 114819 h 586216"/>
                    <a:gd name="connsiteX69" fmla="*/ 144942 w 609549"/>
                    <a:gd name="connsiteY69" fmla="*/ 32464 h 586216"/>
                    <a:gd name="connsiteX70" fmla="*/ 158702 w 609549"/>
                    <a:gd name="connsiteY70" fmla="*/ 26758 h 586216"/>
                    <a:gd name="connsiteX71" fmla="*/ 254809 w 609549"/>
                    <a:gd name="connsiteY71" fmla="*/ 6542 h 586216"/>
                    <a:gd name="connsiteX72" fmla="*/ 321015 w 609549"/>
                    <a:gd name="connsiteY72" fmla="*/ 29913 h 586216"/>
                    <a:gd name="connsiteX73" fmla="*/ 260017 w 609549"/>
                    <a:gd name="connsiteY73" fmla="*/ 97465 h 586216"/>
                    <a:gd name="connsiteX74" fmla="*/ 193067 w 609549"/>
                    <a:gd name="connsiteY74" fmla="*/ 30626 h 586216"/>
                    <a:gd name="connsiteX75" fmla="*/ 254809 w 609549"/>
                    <a:gd name="connsiteY75" fmla="*/ 6542 h 586216"/>
                    <a:gd name="connsiteX76" fmla="*/ 503105 w 609549"/>
                    <a:gd name="connsiteY76" fmla="*/ 953 h 586216"/>
                    <a:gd name="connsiteX77" fmla="*/ 538560 w 609549"/>
                    <a:gd name="connsiteY77" fmla="*/ 10911 h 586216"/>
                    <a:gd name="connsiteX78" fmla="*/ 542083 w 609549"/>
                    <a:gd name="connsiteY78" fmla="*/ 30073 h 586216"/>
                    <a:gd name="connsiteX79" fmla="*/ 465709 w 609549"/>
                    <a:gd name="connsiteY79" fmla="*/ 106341 h 586216"/>
                    <a:gd name="connsiteX80" fmla="*/ 465709 w 609549"/>
                    <a:gd name="connsiteY80" fmla="*/ 139911 h 586216"/>
                    <a:gd name="connsiteX81" fmla="*/ 542131 w 609549"/>
                    <a:gd name="connsiteY81" fmla="*/ 216227 h 586216"/>
                    <a:gd name="connsiteX82" fmla="*/ 538655 w 609549"/>
                    <a:gd name="connsiteY82" fmla="*/ 235246 h 586216"/>
                    <a:gd name="connsiteX83" fmla="*/ 442187 w 609549"/>
                    <a:gd name="connsiteY83" fmla="*/ 237528 h 586216"/>
                    <a:gd name="connsiteX84" fmla="*/ 399238 w 609549"/>
                    <a:gd name="connsiteY84" fmla="*/ 280370 h 586216"/>
                    <a:gd name="connsiteX85" fmla="*/ 328482 w 609549"/>
                    <a:gd name="connsiteY85" fmla="*/ 209712 h 586216"/>
                    <a:gd name="connsiteX86" fmla="*/ 372240 w 609549"/>
                    <a:gd name="connsiteY86" fmla="*/ 166015 h 586216"/>
                    <a:gd name="connsiteX87" fmla="*/ 400571 w 609549"/>
                    <a:gd name="connsiteY87" fmla="*/ 36064 h 586216"/>
                    <a:gd name="connsiteX88" fmla="*/ 503105 w 609549"/>
                    <a:gd name="connsiteY88" fmla="*/ 953 h 586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</a:cxnLst>
                  <a:rect l="l" t="t" r="r" b="b"/>
                  <a:pathLst>
                    <a:path w="609549" h="586216">
                      <a:moveTo>
                        <a:pt x="61288" y="383285"/>
                      </a:moveTo>
                      <a:cubicBezTo>
                        <a:pt x="64829" y="383106"/>
                        <a:pt x="68448" y="384367"/>
                        <a:pt x="71162" y="387101"/>
                      </a:cubicBezTo>
                      <a:lnTo>
                        <a:pt x="120018" y="435892"/>
                      </a:lnTo>
                      <a:cubicBezTo>
                        <a:pt x="125113" y="440933"/>
                        <a:pt x="125113" y="449160"/>
                        <a:pt x="120018" y="454200"/>
                      </a:cubicBezTo>
                      <a:lnTo>
                        <a:pt x="56639" y="517543"/>
                      </a:lnTo>
                      <a:cubicBezTo>
                        <a:pt x="50211" y="523963"/>
                        <a:pt x="39211" y="522013"/>
                        <a:pt x="35592" y="513644"/>
                      </a:cubicBezTo>
                      <a:cubicBezTo>
                        <a:pt x="17783" y="472794"/>
                        <a:pt x="23211" y="424288"/>
                        <a:pt x="51877" y="388099"/>
                      </a:cubicBezTo>
                      <a:cubicBezTo>
                        <a:pt x="54282" y="385079"/>
                        <a:pt x="57746" y="383463"/>
                        <a:pt x="61288" y="383285"/>
                      </a:cubicBezTo>
                      <a:close/>
                      <a:moveTo>
                        <a:pt x="235245" y="302810"/>
                      </a:moveTo>
                      <a:lnTo>
                        <a:pt x="306042" y="373466"/>
                      </a:lnTo>
                      <a:lnTo>
                        <a:pt x="258717" y="420680"/>
                      </a:lnTo>
                      <a:cubicBezTo>
                        <a:pt x="274667" y="464329"/>
                        <a:pt x="265192" y="515300"/>
                        <a:pt x="230246" y="550152"/>
                      </a:cubicBezTo>
                      <a:cubicBezTo>
                        <a:pt x="192919" y="587430"/>
                        <a:pt x="137644" y="595798"/>
                        <a:pt x="92223" y="575305"/>
                      </a:cubicBezTo>
                      <a:cubicBezTo>
                        <a:pt x="84701" y="571882"/>
                        <a:pt x="82892" y="561992"/>
                        <a:pt x="88748" y="556143"/>
                      </a:cubicBezTo>
                      <a:lnTo>
                        <a:pt x="165115" y="479877"/>
                      </a:lnTo>
                      <a:cubicBezTo>
                        <a:pt x="174399" y="470605"/>
                        <a:pt x="174399" y="455580"/>
                        <a:pt x="165115" y="446308"/>
                      </a:cubicBezTo>
                      <a:lnTo>
                        <a:pt x="88700" y="369995"/>
                      </a:lnTo>
                      <a:cubicBezTo>
                        <a:pt x="82844" y="364194"/>
                        <a:pt x="84653" y="354399"/>
                        <a:pt x="92128" y="350976"/>
                      </a:cubicBezTo>
                      <a:cubicBezTo>
                        <a:pt x="122789" y="337092"/>
                        <a:pt x="157973" y="336379"/>
                        <a:pt x="189111" y="348884"/>
                      </a:cubicBezTo>
                      <a:close/>
                      <a:moveTo>
                        <a:pt x="257958" y="161679"/>
                      </a:moveTo>
                      <a:lnTo>
                        <a:pt x="317251" y="220879"/>
                      </a:lnTo>
                      <a:lnTo>
                        <a:pt x="388070" y="291586"/>
                      </a:lnTo>
                      <a:lnTo>
                        <a:pt x="604906" y="508130"/>
                      </a:lnTo>
                      <a:cubicBezTo>
                        <a:pt x="611097" y="514311"/>
                        <a:pt x="611097" y="524344"/>
                        <a:pt x="604906" y="530526"/>
                      </a:cubicBezTo>
                      <a:lnTo>
                        <a:pt x="556567" y="578789"/>
                      </a:lnTo>
                      <a:cubicBezTo>
                        <a:pt x="553471" y="581880"/>
                        <a:pt x="549423" y="583449"/>
                        <a:pt x="545327" y="583449"/>
                      </a:cubicBezTo>
                      <a:cubicBezTo>
                        <a:pt x="541279" y="583449"/>
                        <a:pt x="537231" y="581880"/>
                        <a:pt x="534135" y="578789"/>
                      </a:cubicBezTo>
                      <a:lnTo>
                        <a:pt x="317251" y="362293"/>
                      </a:lnTo>
                      <a:lnTo>
                        <a:pt x="246481" y="291586"/>
                      </a:lnTo>
                      <a:lnTo>
                        <a:pt x="187140" y="232339"/>
                      </a:lnTo>
                      <a:close/>
                      <a:moveTo>
                        <a:pt x="58606" y="160814"/>
                      </a:moveTo>
                      <a:lnTo>
                        <a:pt x="126401" y="228498"/>
                      </a:lnTo>
                      <a:lnTo>
                        <a:pt x="111975" y="242899"/>
                      </a:lnTo>
                      <a:lnTo>
                        <a:pt x="119307" y="250219"/>
                      </a:lnTo>
                      <a:cubicBezTo>
                        <a:pt x="126877" y="257824"/>
                        <a:pt x="126877" y="270087"/>
                        <a:pt x="119307" y="277692"/>
                      </a:cubicBezTo>
                      <a:lnTo>
                        <a:pt x="115641" y="281352"/>
                      </a:lnTo>
                      <a:cubicBezTo>
                        <a:pt x="108024" y="288909"/>
                        <a:pt x="95741" y="288909"/>
                        <a:pt x="88123" y="281352"/>
                      </a:cubicBezTo>
                      <a:lnTo>
                        <a:pt x="5712" y="199029"/>
                      </a:lnTo>
                      <a:cubicBezTo>
                        <a:pt x="-1905" y="191424"/>
                        <a:pt x="-1905" y="179161"/>
                        <a:pt x="5712" y="171604"/>
                      </a:cubicBezTo>
                      <a:lnTo>
                        <a:pt x="9378" y="167944"/>
                      </a:lnTo>
                      <a:cubicBezTo>
                        <a:pt x="16948" y="160339"/>
                        <a:pt x="29231" y="160339"/>
                        <a:pt x="36849" y="167944"/>
                      </a:cubicBezTo>
                      <a:lnTo>
                        <a:pt x="44180" y="175264"/>
                      </a:lnTo>
                      <a:close/>
                      <a:moveTo>
                        <a:pt x="585775" y="66370"/>
                      </a:moveTo>
                      <a:cubicBezTo>
                        <a:pt x="589775" y="67101"/>
                        <a:pt x="593430" y="69680"/>
                        <a:pt x="595263" y="73839"/>
                      </a:cubicBezTo>
                      <a:cubicBezTo>
                        <a:pt x="613072" y="114675"/>
                        <a:pt x="607644" y="163212"/>
                        <a:pt x="578978" y="199341"/>
                      </a:cubicBezTo>
                      <a:cubicBezTo>
                        <a:pt x="574168" y="205379"/>
                        <a:pt x="565121" y="205854"/>
                        <a:pt x="559693" y="200387"/>
                      </a:cubicBezTo>
                      <a:lnTo>
                        <a:pt x="510789" y="151612"/>
                      </a:lnTo>
                      <a:cubicBezTo>
                        <a:pt x="505742" y="146526"/>
                        <a:pt x="505742" y="138349"/>
                        <a:pt x="510789" y="133262"/>
                      </a:cubicBezTo>
                      <a:lnTo>
                        <a:pt x="574216" y="69988"/>
                      </a:lnTo>
                      <a:cubicBezTo>
                        <a:pt x="577430" y="66756"/>
                        <a:pt x="581775" y="65639"/>
                        <a:pt x="585775" y="66370"/>
                      </a:cubicBezTo>
                      <a:close/>
                      <a:moveTo>
                        <a:pt x="158702" y="26758"/>
                      </a:moveTo>
                      <a:cubicBezTo>
                        <a:pt x="163655" y="26758"/>
                        <a:pt x="168654" y="28660"/>
                        <a:pt x="172463" y="32464"/>
                      </a:cubicBezTo>
                      <a:lnTo>
                        <a:pt x="179701" y="39691"/>
                      </a:lnTo>
                      <a:lnTo>
                        <a:pt x="246935" y="106831"/>
                      </a:lnTo>
                      <a:lnTo>
                        <a:pt x="254886" y="114819"/>
                      </a:lnTo>
                      <a:cubicBezTo>
                        <a:pt x="261457" y="121334"/>
                        <a:pt x="262362" y="131414"/>
                        <a:pt x="257600" y="138879"/>
                      </a:cubicBezTo>
                      <a:cubicBezTo>
                        <a:pt x="256839" y="140068"/>
                        <a:pt x="255934" y="141209"/>
                        <a:pt x="254886" y="142255"/>
                      </a:cubicBezTo>
                      <a:lnTo>
                        <a:pt x="252315" y="144823"/>
                      </a:lnTo>
                      <a:lnTo>
                        <a:pt x="246696" y="150434"/>
                      </a:lnTo>
                      <a:lnTo>
                        <a:pt x="175892" y="221140"/>
                      </a:lnTo>
                      <a:lnTo>
                        <a:pt x="172463" y="224611"/>
                      </a:lnTo>
                      <a:cubicBezTo>
                        <a:pt x="171702" y="225324"/>
                        <a:pt x="170940" y="225990"/>
                        <a:pt x="170130" y="226560"/>
                      </a:cubicBezTo>
                      <a:cubicBezTo>
                        <a:pt x="167749" y="228319"/>
                        <a:pt x="165083" y="229413"/>
                        <a:pt x="162274" y="229936"/>
                      </a:cubicBezTo>
                      <a:cubicBezTo>
                        <a:pt x="161083" y="230174"/>
                        <a:pt x="159893" y="230269"/>
                        <a:pt x="158702" y="230269"/>
                      </a:cubicBezTo>
                      <a:cubicBezTo>
                        <a:pt x="153703" y="230269"/>
                        <a:pt x="148751" y="228367"/>
                        <a:pt x="144942" y="224611"/>
                      </a:cubicBezTo>
                      <a:lnTo>
                        <a:pt x="137609" y="217288"/>
                      </a:lnTo>
                      <a:lnTo>
                        <a:pt x="69804" y="149578"/>
                      </a:lnTo>
                      <a:lnTo>
                        <a:pt x="62519" y="142255"/>
                      </a:lnTo>
                      <a:cubicBezTo>
                        <a:pt x="54900" y="134647"/>
                        <a:pt x="54900" y="122380"/>
                        <a:pt x="62519" y="114819"/>
                      </a:cubicBezTo>
                      <a:lnTo>
                        <a:pt x="144942" y="32464"/>
                      </a:lnTo>
                      <a:cubicBezTo>
                        <a:pt x="148751" y="28660"/>
                        <a:pt x="153750" y="26758"/>
                        <a:pt x="158702" y="26758"/>
                      </a:cubicBezTo>
                      <a:close/>
                      <a:moveTo>
                        <a:pt x="254809" y="6542"/>
                      </a:moveTo>
                      <a:cubicBezTo>
                        <a:pt x="277279" y="4029"/>
                        <a:pt x="300492" y="9424"/>
                        <a:pt x="321015" y="29913"/>
                      </a:cubicBezTo>
                      <a:cubicBezTo>
                        <a:pt x="380347" y="89193"/>
                        <a:pt x="337205" y="46124"/>
                        <a:pt x="260017" y="97465"/>
                      </a:cubicBezTo>
                      <a:lnTo>
                        <a:pt x="193067" y="30626"/>
                      </a:lnTo>
                      <a:cubicBezTo>
                        <a:pt x="210614" y="19479"/>
                        <a:pt x="232340" y="9056"/>
                        <a:pt x="254809" y="6542"/>
                      </a:cubicBezTo>
                      <a:close/>
                      <a:moveTo>
                        <a:pt x="503105" y="953"/>
                      </a:moveTo>
                      <a:cubicBezTo>
                        <a:pt x="515252" y="2468"/>
                        <a:pt x="527216" y="5788"/>
                        <a:pt x="538560" y="10911"/>
                      </a:cubicBezTo>
                      <a:cubicBezTo>
                        <a:pt x="546131" y="14334"/>
                        <a:pt x="547940" y="24224"/>
                        <a:pt x="542083" y="30073"/>
                      </a:cubicBezTo>
                      <a:lnTo>
                        <a:pt x="465709" y="106341"/>
                      </a:lnTo>
                      <a:cubicBezTo>
                        <a:pt x="456424" y="115613"/>
                        <a:pt x="456424" y="130639"/>
                        <a:pt x="465709" y="139911"/>
                      </a:cubicBezTo>
                      <a:lnTo>
                        <a:pt x="542131" y="216227"/>
                      </a:lnTo>
                      <a:cubicBezTo>
                        <a:pt x="547940" y="222028"/>
                        <a:pt x="546178" y="231823"/>
                        <a:pt x="538655" y="235246"/>
                      </a:cubicBezTo>
                      <a:cubicBezTo>
                        <a:pt x="508181" y="249035"/>
                        <a:pt x="473184" y="249844"/>
                        <a:pt x="442187" y="237528"/>
                      </a:cubicBezTo>
                      <a:lnTo>
                        <a:pt x="399238" y="280370"/>
                      </a:lnTo>
                      <a:lnTo>
                        <a:pt x="328482" y="209712"/>
                      </a:lnTo>
                      <a:lnTo>
                        <a:pt x="372240" y="166015"/>
                      </a:lnTo>
                      <a:cubicBezTo>
                        <a:pt x="356051" y="122270"/>
                        <a:pt x="365527" y="71060"/>
                        <a:pt x="400571" y="36064"/>
                      </a:cubicBezTo>
                      <a:cubicBezTo>
                        <a:pt x="428569" y="8106"/>
                        <a:pt x="466664" y="-3592"/>
                        <a:pt x="503105" y="95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wrap="square" lIns="91440" tIns="45720" rIns="91440" bIns="45720">
                  <a:normAutofit/>
                </a:bodyPr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6" name="îṣļïḍe"/>
              <p:cNvGrpSpPr/>
              <p:nvPr/>
            </p:nvGrpSpPr>
            <p:grpSpPr>
              <a:xfrm>
                <a:off x="7674980" y="2403474"/>
                <a:ext cx="720222" cy="808304"/>
                <a:chOff x="7674980" y="2403474"/>
                <a:chExt cx="720222" cy="808304"/>
              </a:xfrm>
            </p:grpSpPr>
            <p:sp>
              <p:nvSpPr>
                <p:cNvPr id="17" name="ïṣ1íḍê"/>
                <p:cNvSpPr/>
                <p:nvPr/>
              </p:nvSpPr>
              <p:spPr>
                <a:xfrm>
                  <a:off x="7674980" y="2403474"/>
                  <a:ext cx="720222" cy="808304"/>
                </a:xfrm>
                <a:custGeom>
                  <a:avLst/>
                  <a:gdLst>
                    <a:gd name="connsiteX0" fmla="*/ 316070 w 720222"/>
                    <a:gd name="connsiteY0" fmla="*/ 0 h 808304"/>
                    <a:gd name="connsiteX1" fmla="*/ 720222 w 720222"/>
                    <a:gd name="connsiteY1" fmla="*/ 404152 h 808304"/>
                    <a:gd name="connsiteX2" fmla="*/ 316070 w 720222"/>
                    <a:gd name="connsiteY2" fmla="*/ 808304 h 808304"/>
                    <a:gd name="connsiteX3" fmla="*/ 30291 w 720222"/>
                    <a:gd name="connsiteY3" fmla="*/ 689931 h 808304"/>
                    <a:gd name="connsiteX4" fmla="*/ 0 w 720222"/>
                    <a:gd name="connsiteY4" fmla="*/ 653217 h 808304"/>
                    <a:gd name="connsiteX5" fmla="*/ 19059 w 720222"/>
                    <a:gd name="connsiteY5" fmla="*/ 630117 h 808304"/>
                    <a:gd name="connsiteX6" fmla="*/ 88082 w 720222"/>
                    <a:gd name="connsiteY6" fmla="*/ 404152 h 808304"/>
                    <a:gd name="connsiteX7" fmla="*/ 19059 w 720222"/>
                    <a:gd name="connsiteY7" fmla="*/ 178187 h 808304"/>
                    <a:gd name="connsiteX8" fmla="*/ 0 w 720222"/>
                    <a:gd name="connsiteY8" fmla="*/ 155087 h 808304"/>
                    <a:gd name="connsiteX9" fmla="*/ 30291 w 720222"/>
                    <a:gd name="connsiteY9" fmla="*/ 118373 h 808304"/>
                    <a:gd name="connsiteX10" fmla="*/ 316070 w 720222"/>
                    <a:gd name="connsiteY10" fmla="*/ 0 h 808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20222" h="808304">
                      <a:moveTo>
                        <a:pt x="316070" y="0"/>
                      </a:moveTo>
                      <a:cubicBezTo>
                        <a:pt x="539277" y="0"/>
                        <a:pt x="720222" y="180945"/>
                        <a:pt x="720222" y="404152"/>
                      </a:cubicBezTo>
                      <a:cubicBezTo>
                        <a:pt x="720222" y="627359"/>
                        <a:pt x="539277" y="808304"/>
                        <a:pt x="316070" y="808304"/>
                      </a:cubicBezTo>
                      <a:cubicBezTo>
                        <a:pt x="204467" y="808304"/>
                        <a:pt x="103429" y="763068"/>
                        <a:pt x="30291" y="689931"/>
                      </a:cubicBezTo>
                      <a:lnTo>
                        <a:pt x="0" y="653217"/>
                      </a:lnTo>
                      <a:lnTo>
                        <a:pt x="19059" y="630117"/>
                      </a:lnTo>
                      <a:cubicBezTo>
                        <a:pt x="62637" y="565614"/>
                        <a:pt x="88082" y="487855"/>
                        <a:pt x="88082" y="404152"/>
                      </a:cubicBezTo>
                      <a:cubicBezTo>
                        <a:pt x="88082" y="320450"/>
                        <a:pt x="62637" y="242690"/>
                        <a:pt x="19059" y="178187"/>
                      </a:cubicBezTo>
                      <a:lnTo>
                        <a:pt x="0" y="155087"/>
                      </a:lnTo>
                      <a:lnTo>
                        <a:pt x="30291" y="118373"/>
                      </a:lnTo>
                      <a:cubicBezTo>
                        <a:pt x="103429" y="45236"/>
                        <a:pt x="204467" y="0"/>
                        <a:pt x="3160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57150">
                  <a:solidFill>
                    <a:schemeClr val="bg1"/>
                  </a:solidFill>
                  <a:miter lim="400000"/>
                </a:ln>
              </p:spPr>
              <p:txBody>
                <a:bodyPr wrap="square" lIns="19050" tIns="19050" rIns="19050" bIns="19050" anchor="ctr">
                  <a:noAutofit/>
                </a:bodyPr>
                <a:lstStyle/>
                <a:p>
                  <a:endParaRPr sz="2000"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îsḷiḑe"/>
                <p:cNvSpPr/>
                <p:nvPr/>
              </p:nvSpPr>
              <p:spPr bwMode="auto">
                <a:xfrm>
                  <a:off x="7807983" y="2659449"/>
                  <a:ext cx="366134" cy="296354"/>
                </a:xfrm>
                <a:custGeom>
                  <a:avLst/>
                  <a:gdLst>
                    <a:gd name="connsiteX0" fmla="*/ 355420 w 607568"/>
                    <a:gd name="connsiteY0" fmla="*/ 250307 h 491771"/>
                    <a:gd name="connsiteX1" fmla="*/ 352312 w 607568"/>
                    <a:gd name="connsiteY1" fmla="*/ 251812 h 491771"/>
                    <a:gd name="connsiteX2" fmla="*/ 321042 w 607568"/>
                    <a:gd name="connsiteY2" fmla="*/ 289814 h 491771"/>
                    <a:gd name="connsiteX3" fmla="*/ 321513 w 607568"/>
                    <a:gd name="connsiteY3" fmla="*/ 295364 h 491771"/>
                    <a:gd name="connsiteX4" fmla="*/ 369736 w 607568"/>
                    <a:gd name="connsiteY4" fmla="*/ 338257 h 491771"/>
                    <a:gd name="connsiteX5" fmla="*/ 371997 w 607568"/>
                    <a:gd name="connsiteY5" fmla="*/ 339104 h 491771"/>
                    <a:gd name="connsiteX6" fmla="*/ 373127 w 607568"/>
                    <a:gd name="connsiteY6" fmla="*/ 338916 h 491771"/>
                    <a:gd name="connsiteX7" fmla="*/ 375293 w 607568"/>
                    <a:gd name="connsiteY7" fmla="*/ 336282 h 491771"/>
                    <a:gd name="connsiteX8" fmla="*/ 383676 w 607568"/>
                    <a:gd name="connsiteY8" fmla="*/ 279467 h 491771"/>
                    <a:gd name="connsiteX9" fmla="*/ 376424 w 607568"/>
                    <a:gd name="connsiteY9" fmla="*/ 263287 h 491771"/>
                    <a:gd name="connsiteX10" fmla="*/ 357681 w 607568"/>
                    <a:gd name="connsiteY10" fmla="*/ 250965 h 491771"/>
                    <a:gd name="connsiteX11" fmla="*/ 355420 w 607568"/>
                    <a:gd name="connsiteY11" fmla="*/ 250307 h 491771"/>
                    <a:gd name="connsiteX12" fmla="*/ 258879 w 607568"/>
                    <a:gd name="connsiteY12" fmla="*/ 250307 h 491771"/>
                    <a:gd name="connsiteX13" fmla="*/ 256712 w 607568"/>
                    <a:gd name="connsiteY13" fmla="*/ 250965 h 491771"/>
                    <a:gd name="connsiteX14" fmla="*/ 237969 w 607568"/>
                    <a:gd name="connsiteY14" fmla="*/ 263287 h 491771"/>
                    <a:gd name="connsiteX15" fmla="*/ 230717 w 607568"/>
                    <a:gd name="connsiteY15" fmla="*/ 279467 h 491771"/>
                    <a:gd name="connsiteX16" fmla="*/ 239100 w 607568"/>
                    <a:gd name="connsiteY16" fmla="*/ 336282 h 491771"/>
                    <a:gd name="connsiteX17" fmla="*/ 241266 w 607568"/>
                    <a:gd name="connsiteY17" fmla="*/ 338916 h 491771"/>
                    <a:gd name="connsiteX18" fmla="*/ 242396 w 607568"/>
                    <a:gd name="connsiteY18" fmla="*/ 339104 h 491771"/>
                    <a:gd name="connsiteX19" fmla="*/ 244657 w 607568"/>
                    <a:gd name="connsiteY19" fmla="*/ 338257 h 491771"/>
                    <a:gd name="connsiteX20" fmla="*/ 292880 w 607568"/>
                    <a:gd name="connsiteY20" fmla="*/ 295364 h 491771"/>
                    <a:gd name="connsiteX21" fmla="*/ 293351 w 607568"/>
                    <a:gd name="connsiteY21" fmla="*/ 289814 h 491771"/>
                    <a:gd name="connsiteX22" fmla="*/ 261987 w 607568"/>
                    <a:gd name="connsiteY22" fmla="*/ 251812 h 491771"/>
                    <a:gd name="connsiteX23" fmla="*/ 258879 w 607568"/>
                    <a:gd name="connsiteY23" fmla="*/ 250307 h 491771"/>
                    <a:gd name="connsiteX24" fmla="*/ 500465 w 607568"/>
                    <a:gd name="connsiteY24" fmla="*/ 66049 h 491771"/>
                    <a:gd name="connsiteX25" fmla="*/ 565743 w 607568"/>
                    <a:gd name="connsiteY25" fmla="*/ 130673 h 491771"/>
                    <a:gd name="connsiteX26" fmla="*/ 566120 w 607568"/>
                    <a:gd name="connsiteY26" fmla="*/ 130673 h 491771"/>
                    <a:gd name="connsiteX27" fmla="*/ 580250 w 607568"/>
                    <a:gd name="connsiteY27" fmla="*/ 160962 h 491771"/>
                    <a:gd name="connsiteX28" fmla="*/ 560939 w 607568"/>
                    <a:gd name="connsiteY28" fmla="*/ 182503 h 491771"/>
                    <a:gd name="connsiteX29" fmla="*/ 531927 w 607568"/>
                    <a:gd name="connsiteY29" fmla="*/ 223799 h 491771"/>
                    <a:gd name="connsiteX30" fmla="*/ 528253 w 607568"/>
                    <a:gd name="connsiteY30" fmla="*/ 234240 h 491771"/>
                    <a:gd name="connsiteX31" fmla="*/ 530797 w 607568"/>
                    <a:gd name="connsiteY31" fmla="*/ 246281 h 491771"/>
                    <a:gd name="connsiteX32" fmla="*/ 545868 w 607568"/>
                    <a:gd name="connsiteY32" fmla="*/ 261143 h 491771"/>
                    <a:gd name="connsiteX33" fmla="*/ 558961 w 607568"/>
                    <a:gd name="connsiteY33" fmla="*/ 263777 h 491771"/>
                    <a:gd name="connsiteX34" fmla="*/ 597299 w 607568"/>
                    <a:gd name="connsiteY34" fmla="*/ 301968 h 491771"/>
                    <a:gd name="connsiteX35" fmla="*/ 607002 w 607568"/>
                    <a:gd name="connsiteY35" fmla="*/ 350788 h 491771"/>
                    <a:gd name="connsiteX36" fmla="*/ 601256 w 607568"/>
                    <a:gd name="connsiteY36" fmla="*/ 373835 h 491771"/>
                    <a:gd name="connsiteX37" fmla="*/ 579685 w 607568"/>
                    <a:gd name="connsiteY37" fmla="*/ 384088 h 491771"/>
                    <a:gd name="connsiteX38" fmla="*/ 490386 w 607568"/>
                    <a:gd name="connsiteY38" fmla="*/ 384088 h 491771"/>
                    <a:gd name="connsiteX39" fmla="*/ 467685 w 607568"/>
                    <a:gd name="connsiteY39" fmla="*/ 310058 h 491771"/>
                    <a:gd name="connsiteX40" fmla="*/ 431702 w 607568"/>
                    <a:gd name="connsiteY40" fmla="*/ 267445 h 491771"/>
                    <a:gd name="connsiteX41" fmla="*/ 441969 w 607568"/>
                    <a:gd name="connsiteY41" fmla="*/ 263777 h 491771"/>
                    <a:gd name="connsiteX42" fmla="*/ 455157 w 607568"/>
                    <a:gd name="connsiteY42" fmla="*/ 261237 h 491771"/>
                    <a:gd name="connsiteX43" fmla="*/ 470228 w 607568"/>
                    <a:gd name="connsiteY43" fmla="*/ 246281 h 491771"/>
                    <a:gd name="connsiteX44" fmla="*/ 472677 w 607568"/>
                    <a:gd name="connsiteY44" fmla="*/ 234240 h 491771"/>
                    <a:gd name="connsiteX45" fmla="*/ 469098 w 607568"/>
                    <a:gd name="connsiteY45" fmla="*/ 223893 h 491771"/>
                    <a:gd name="connsiteX46" fmla="*/ 439991 w 607568"/>
                    <a:gd name="connsiteY46" fmla="*/ 182503 h 491771"/>
                    <a:gd name="connsiteX47" fmla="*/ 426144 w 607568"/>
                    <a:gd name="connsiteY47" fmla="*/ 172720 h 491771"/>
                    <a:gd name="connsiteX48" fmla="*/ 441404 w 607568"/>
                    <a:gd name="connsiteY48" fmla="*/ 143278 h 491771"/>
                    <a:gd name="connsiteX49" fmla="*/ 439708 w 607568"/>
                    <a:gd name="connsiteY49" fmla="*/ 107438 h 491771"/>
                    <a:gd name="connsiteX50" fmla="*/ 500465 w 607568"/>
                    <a:gd name="connsiteY50" fmla="*/ 66049 h 491771"/>
                    <a:gd name="connsiteX51" fmla="*/ 107100 w 607568"/>
                    <a:gd name="connsiteY51" fmla="*/ 66049 h 491771"/>
                    <a:gd name="connsiteX52" fmla="*/ 171341 w 607568"/>
                    <a:gd name="connsiteY52" fmla="*/ 123618 h 491771"/>
                    <a:gd name="connsiteX53" fmla="*/ 172849 w 607568"/>
                    <a:gd name="connsiteY53" fmla="*/ 143278 h 491771"/>
                    <a:gd name="connsiteX54" fmla="*/ 184246 w 607568"/>
                    <a:gd name="connsiteY54" fmla="*/ 168205 h 491771"/>
                    <a:gd name="connsiteX55" fmla="*/ 167574 w 607568"/>
                    <a:gd name="connsiteY55" fmla="*/ 182503 h 491771"/>
                    <a:gd name="connsiteX56" fmla="*/ 138468 w 607568"/>
                    <a:gd name="connsiteY56" fmla="*/ 223799 h 491771"/>
                    <a:gd name="connsiteX57" fmla="*/ 134794 w 607568"/>
                    <a:gd name="connsiteY57" fmla="*/ 234240 h 491771"/>
                    <a:gd name="connsiteX58" fmla="*/ 137337 w 607568"/>
                    <a:gd name="connsiteY58" fmla="*/ 246281 h 491771"/>
                    <a:gd name="connsiteX59" fmla="*/ 152408 w 607568"/>
                    <a:gd name="connsiteY59" fmla="*/ 261143 h 491771"/>
                    <a:gd name="connsiteX60" fmla="*/ 165596 w 607568"/>
                    <a:gd name="connsiteY60" fmla="*/ 263777 h 491771"/>
                    <a:gd name="connsiteX61" fmla="*/ 179442 w 607568"/>
                    <a:gd name="connsiteY61" fmla="*/ 268856 h 491771"/>
                    <a:gd name="connsiteX62" fmla="*/ 146662 w 607568"/>
                    <a:gd name="connsiteY62" fmla="*/ 310058 h 491771"/>
                    <a:gd name="connsiteX63" fmla="*/ 123867 w 607568"/>
                    <a:gd name="connsiteY63" fmla="*/ 384088 h 491771"/>
                    <a:gd name="connsiteX64" fmla="*/ 27883 w 607568"/>
                    <a:gd name="connsiteY64" fmla="*/ 384088 h 491771"/>
                    <a:gd name="connsiteX65" fmla="*/ 6312 w 607568"/>
                    <a:gd name="connsiteY65" fmla="*/ 373835 h 491771"/>
                    <a:gd name="connsiteX66" fmla="*/ 566 w 607568"/>
                    <a:gd name="connsiteY66" fmla="*/ 350788 h 491771"/>
                    <a:gd name="connsiteX67" fmla="*/ 10268 w 607568"/>
                    <a:gd name="connsiteY67" fmla="*/ 301968 h 491771"/>
                    <a:gd name="connsiteX68" fmla="*/ 48606 w 607568"/>
                    <a:gd name="connsiteY68" fmla="*/ 263777 h 491771"/>
                    <a:gd name="connsiteX69" fmla="*/ 61699 w 607568"/>
                    <a:gd name="connsiteY69" fmla="*/ 261237 h 491771"/>
                    <a:gd name="connsiteX70" fmla="*/ 76770 w 607568"/>
                    <a:gd name="connsiteY70" fmla="*/ 246281 h 491771"/>
                    <a:gd name="connsiteX71" fmla="*/ 79313 w 607568"/>
                    <a:gd name="connsiteY71" fmla="*/ 234240 h 491771"/>
                    <a:gd name="connsiteX72" fmla="*/ 75639 w 607568"/>
                    <a:gd name="connsiteY72" fmla="*/ 223893 h 491771"/>
                    <a:gd name="connsiteX73" fmla="*/ 46628 w 607568"/>
                    <a:gd name="connsiteY73" fmla="*/ 182503 h 491771"/>
                    <a:gd name="connsiteX74" fmla="*/ 27318 w 607568"/>
                    <a:gd name="connsiteY74" fmla="*/ 160962 h 491771"/>
                    <a:gd name="connsiteX75" fmla="*/ 41447 w 607568"/>
                    <a:gd name="connsiteY75" fmla="*/ 130673 h 491771"/>
                    <a:gd name="connsiteX76" fmla="*/ 41824 w 607568"/>
                    <a:gd name="connsiteY76" fmla="*/ 130673 h 491771"/>
                    <a:gd name="connsiteX77" fmla="*/ 107100 w 607568"/>
                    <a:gd name="connsiteY77" fmla="*/ 66049 h 491771"/>
                    <a:gd name="connsiteX78" fmla="*/ 298626 w 607568"/>
                    <a:gd name="connsiteY78" fmla="*/ 0 h 491771"/>
                    <a:gd name="connsiteX79" fmla="*/ 315956 w 607568"/>
                    <a:gd name="connsiteY79" fmla="*/ 0 h 491771"/>
                    <a:gd name="connsiteX80" fmla="*/ 401854 w 607568"/>
                    <a:gd name="connsiteY80" fmla="*/ 85787 h 491771"/>
                    <a:gd name="connsiteX81" fmla="*/ 401854 w 607568"/>
                    <a:gd name="connsiteY81" fmla="*/ 95476 h 491771"/>
                    <a:gd name="connsiteX82" fmla="*/ 421633 w 607568"/>
                    <a:gd name="connsiteY82" fmla="*/ 138840 h 491771"/>
                    <a:gd name="connsiteX83" fmla="*/ 417960 w 607568"/>
                    <a:gd name="connsiteY83" fmla="*/ 149281 h 491771"/>
                    <a:gd name="connsiteX84" fmla="*/ 417112 w 607568"/>
                    <a:gd name="connsiteY84" fmla="*/ 151068 h 491771"/>
                    <a:gd name="connsiteX85" fmla="*/ 411273 w 607568"/>
                    <a:gd name="connsiteY85" fmla="*/ 159534 h 491771"/>
                    <a:gd name="connsiteX86" fmla="*/ 410896 w 607568"/>
                    <a:gd name="connsiteY86" fmla="*/ 159910 h 491771"/>
                    <a:gd name="connsiteX87" fmla="*/ 394037 w 607568"/>
                    <a:gd name="connsiteY87" fmla="*/ 169787 h 491771"/>
                    <a:gd name="connsiteX88" fmla="*/ 384900 w 607568"/>
                    <a:gd name="connsiteY88" fmla="*/ 189541 h 491771"/>
                    <a:gd name="connsiteX89" fmla="*/ 384712 w 607568"/>
                    <a:gd name="connsiteY89" fmla="*/ 189823 h 491771"/>
                    <a:gd name="connsiteX90" fmla="*/ 373316 w 607568"/>
                    <a:gd name="connsiteY90" fmla="*/ 207131 h 491771"/>
                    <a:gd name="connsiteX91" fmla="*/ 372750 w 607568"/>
                    <a:gd name="connsiteY91" fmla="*/ 207789 h 491771"/>
                    <a:gd name="connsiteX92" fmla="*/ 359847 w 607568"/>
                    <a:gd name="connsiteY92" fmla="*/ 222275 h 491771"/>
                    <a:gd name="connsiteX93" fmla="*/ 359188 w 607568"/>
                    <a:gd name="connsiteY93" fmla="*/ 222934 h 491771"/>
                    <a:gd name="connsiteX94" fmla="*/ 345154 w 607568"/>
                    <a:gd name="connsiteY94" fmla="*/ 234598 h 491771"/>
                    <a:gd name="connsiteX95" fmla="*/ 345625 w 607568"/>
                    <a:gd name="connsiteY95" fmla="*/ 236855 h 491771"/>
                    <a:gd name="connsiteX96" fmla="*/ 348639 w 607568"/>
                    <a:gd name="connsiteY96" fmla="*/ 235538 h 491771"/>
                    <a:gd name="connsiteX97" fmla="*/ 355514 w 607568"/>
                    <a:gd name="connsiteY97" fmla="*/ 234033 h 491771"/>
                    <a:gd name="connsiteX98" fmla="*/ 366628 w 607568"/>
                    <a:gd name="connsiteY98" fmla="*/ 237326 h 491771"/>
                    <a:gd name="connsiteX99" fmla="*/ 385371 w 607568"/>
                    <a:gd name="connsiteY99" fmla="*/ 249648 h 491771"/>
                    <a:gd name="connsiteX100" fmla="*/ 399876 w 607568"/>
                    <a:gd name="connsiteY100" fmla="*/ 279373 h 491771"/>
                    <a:gd name="connsiteX101" fmla="*/ 430016 w 607568"/>
                    <a:gd name="connsiteY101" fmla="*/ 289814 h 491771"/>
                    <a:gd name="connsiteX102" fmla="*/ 448382 w 607568"/>
                    <a:gd name="connsiteY102" fmla="*/ 316058 h 491771"/>
                    <a:gd name="connsiteX103" fmla="*/ 481630 w 607568"/>
                    <a:gd name="connsiteY103" fmla="*/ 424515 h 491771"/>
                    <a:gd name="connsiteX104" fmla="*/ 483891 w 607568"/>
                    <a:gd name="connsiteY104" fmla="*/ 436461 h 491771"/>
                    <a:gd name="connsiteX105" fmla="*/ 473718 w 607568"/>
                    <a:gd name="connsiteY105" fmla="*/ 470700 h 491771"/>
                    <a:gd name="connsiteX106" fmla="*/ 443956 w 607568"/>
                    <a:gd name="connsiteY106" fmla="*/ 490360 h 491771"/>
                    <a:gd name="connsiteX107" fmla="*/ 431805 w 607568"/>
                    <a:gd name="connsiteY107" fmla="*/ 491771 h 491771"/>
                    <a:gd name="connsiteX108" fmla="*/ 325375 w 607568"/>
                    <a:gd name="connsiteY108" fmla="*/ 491771 h 491771"/>
                    <a:gd name="connsiteX109" fmla="*/ 337430 w 607568"/>
                    <a:gd name="connsiteY109" fmla="*/ 415296 h 491771"/>
                    <a:gd name="connsiteX110" fmla="*/ 334605 w 607568"/>
                    <a:gd name="connsiteY110" fmla="*/ 389052 h 491771"/>
                    <a:gd name="connsiteX111" fmla="*/ 323962 w 607568"/>
                    <a:gd name="connsiteY111" fmla="*/ 360927 h 491771"/>
                    <a:gd name="connsiteX112" fmla="*/ 337430 w 607568"/>
                    <a:gd name="connsiteY112" fmla="*/ 347476 h 491771"/>
                    <a:gd name="connsiteX113" fmla="*/ 307196 w 607568"/>
                    <a:gd name="connsiteY113" fmla="*/ 317281 h 491771"/>
                    <a:gd name="connsiteX114" fmla="*/ 276868 w 607568"/>
                    <a:gd name="connsiteY114" fmla="*/ 347476 h 491771"/>
                    <a:gd name="connsiteX115" fmla="*/ 290337 w 607568"/>
                    <a:gd name="connsiteY115" fmla="*/ 360927 h 491771"/>
                    <a:gd name="connsiteX116" fmla="*/ 279694 w 607568"/>
                    <a:gd name="connsiteY116" fmla="*/ 389052 h 491771"/>
                    <a:gd name="connsiteX117" fmla="*/ 276963 w 607568"/>
                    <a:gd name="connsiteY117" fmla="*/ 415296 h 491771"/>
                    <a:gd name="connsiteX118" fmla="*/ 288736 w 607568"/>
                    <a:gd name="connsiteY118" fmla="*/ 491771 h 491771"/>
                    <a:gd name="connsiteX119" fmla="*/ 182493 w 607568"/>
                    <a:gd name="connsiteY119" fmla="*/ 491771 h 491771"/>
                    <a:gd name="connsiteX120" fmla="*/ 170437 w 607568"/>
                    <a:gd name="connsiteY120" fmla="*/ 490360 h 491771"/>
                    <a:gd name="connsiteX121" fmla="*/ 140675 w 607568"/>
                    <a:gd name="connsiteY121" fmla="*/ 470700 h 491771"/>
                    <a:gd name="connsiteX122" fmla="*/ 132669 w 607568"/>
                    <a:gd name="connsiteY122" fmla="*/ 424515 h 491771"/>
                    <a:gd name="connsiteX123" fmla="*/ 166011 w 607568"/>
                    <a:gd name="connsiteY123" fmla="*/ 316058 h 491771"/>
                    <a:gd name="connsiteX124" fmla="*/ 184377 w 607568"/>
                    <a:gd name="connsiteY124" fmla="*/ 289814 h 491771"/>
                    <a:gd name="connsiteX125" fmla="*/ 214517 w 607568"/>
                    <a:gd name="connsiteY125" fmla="*/ 279373 h 491771"/>
                    <a:gd name="connsiteX126" fmla="*/ 214517 w 607568"/>
                    <a:gd name="connsiteY126" fmla="*/ 279279 h 491771"/>
                    <a:gd name="connsiteX127" fmla="*/ 229022 w 607568"/>
                    <a:gd name="connsiteY127" fmla="*/ 249648 h 491771"/>
                    <a:gd name="connsiteX128" fmla="*/ 247765 w 607568"/>
                    <a:gd name="connsiteY128" fmla="*/ 237326 h 491771"/>
                    <a:gd name="connsiteX129" fmla="*/ 258879 w 607568"/>
                    <a:gd name="connsiteY129" fmla="*/ 234033 h 491771"/>
                    <a:gd name="connsiteX130" fmla="*/ 265754 w 607568"/>
                    <a:gd name="connsiteY130" fmla="*/ 235538 h 491771"/>
                    <a:gd name="connsiteX131" fmla="*/ 268768 w 607568"/>
                    <a:gd name="connsiteY131" fmla="*/ 236855 h 491771"/>
                    <a:gd name="connsiteX132" fmla="*/ 269239 w 607568"/>
                    <a:gd name="connsiteY132" fmla="*/ 234598 h 491771"/>
                    <a:gd name="connsiteX133" fmla="*/ 255205 w 607568"/>
                    <a:gd name="connsiteY133" fmla="*/ 222934 h 491771"/>
                    <a:gd name="connsiteX134" fmla="*/ 254546 w 607568"/>
                    <a:gd name="connsiteY134" fmla="*/ 222275 h 491771"/>
                    <a:gd name="connsiteX135" fmla="*/ 241548 w 607568"/>
                    <a:gd name="connsiteY135" fmla="*/ 207789 h 491771"/>
                    <a:gd name="connsiteX136" fmla="*/ 241077 w 607568"/>
                    <a:gd name="connsiteY136" fmla="*/ 207225 h 491771"/>
                    <a:gd name="connsiteX137" fmla="*/ 229681 w 607568"/>
                    <a:gd name="connsiteY137" fmla="*/ 189823 h 491771"/>
                    <a:gd name="connsiteX138" fmla="*/ 229493 w 607568"/>
                    <a:gd name="connsiteY138" fmla="*/ 189635 h 491771"/>
                    <a:gd name="connsiteX139" fmla="*/ 220356 w 607568"/>
                    <a:gd name="connsiteY139" fmla="*/ 169787 h 491771"/>
                    <a:gd name="connsiteX140" fmla="*/ 203497 w 607568"/>
                    <a:gd name="connsiteY140" fmla="*/ 159910 h 491771"/>
                    <a:gd name="connsiteX141" fmla="*/ 203120 w 607568"/>
                    <a:gd name="connsiteY141" fmla="*/ 159534 h 491771"/>
                    <a:gd name="connsiteX142" fmla="*/ 197281 w 607568"/>
                    <a:gd name="connsiteY142" fmla="*/ 151068 h 491771"/>
                    <a:gd name="connsiteX143" fmla="*/ 196433 w 607568"/>
                    <a:gd name="connsiteY143" fmla="*/ 149281 h 491771"/>
                    <a:gd name="connsiteX144" fmla="*/ 192666 w 607568"/>
                    <a:gd name="connsiteY144" fmla="*/ 138840 h 491771"/>
                    <a:gd name="connsiteX145" fmla="*/ 212727 w 607568"/>
                    <a:gd name="connsiteY145" fmla="*/ 95476 h 491771"/>
                    <a:gd name="connsiteX146" fmla="*/ 212727 w 607568"/>
                    <a:gd name="connsiteY146" fmla="*/ 85787 h 491771"/>
                    <a:gd name="connsiteX147" fmla="*/ 298626 w 607568"/>
                    <a:gd name="connsiteY147" fmla="*/ 0 h 491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</a:cxnLst>
                  <a:rect l="l" t="t" r="r" b="b"/>
                  <a:pathLst>
                    <a:path w="607568" h="491771">
                      <a:moveTo>
                        <a:pt x="355420" y="250307"/>
                      </a:moveTo>
                      <a:cubicBezTo>
                        <a:pt x="354290" y="250307"/>
                        <a:pt x="353160" y="250871"/>
                        <a:pt x="352312" y="251812"/>
                      </a:cubicBezTo>
                      <a:lnTo>
                        <a:pt x="321042" y="289814"/>
                      </a:lnTo>
                      <a:cubicBezTo>
                        <a:pt x="319723" y="291507"/>
                        <a:pt x="319912" y="293953"/>
                        <a:pt x="321513" y="295364"/>
                      </a:cubicBezTo>
                      <a:lnTo>
                        <a:pt x="369736" y="338257"/>
                      </a:lnTo>
                      <a:cubicBezTo>
                        <a:pt x="370396" y="338822"/>
                        <a:pt x="371149" y="339104"/>
                        <a:pt x="371997" y="339104"/>
                      </a:cubicBezTo>
                      <a:cubicBezTo>
                        <a:pt x="372374" y="339104"/>
                        <a:pt x="372750" y="339010"/>
                        <a:pt x="373127" y="338916"/>
                      </a:cubicBezTo>
                      <a:cubicBezTo>
                        <a:pt x="374257" y="338539"/>
                        <a:pt x="375105" y="337505"/>
                        <a:pt x="375293" y="336282"/>
                      </a:cubicBezTo>
                      <a:lnTo>
                        <a:pt x="383676" y="279467"/>
                      </a:lnTo>
                      <a:cubicBezTo>
                        <a:pt x="384618" y="273164"/>
                        <a:pt x="381792" y="266768"/>
                        <a:pt x="376424" y="263287"/>
                      </a:cubicBezTo>
                      <a:lnTo>
                        <a:pt x="357681" y="250965"/>
                      </a:lnTo>
                      <a:cubicBezTo>
                        <a:pt x="357021" y="250495"/>
                        <a:pt x="356174" y="250307"/>
                        <a:pt x="355420" y="250307"/>
                      </a:cubicBezTo>
                      <a:close/>
                      <a:moveTo>
                        <a:pt x="258879" y="250307"/>
                      </a:moveTo>
                      <a:cubicBezTo>
                        <a:pt x="258125" y="250307"/>
                        <a:pt x="257372" y="250495"/>
                        <a:pt x="256712" y="250965"/>
                      </a:cubicBezTo>
                      <a:lnTo>
                        <a:pt x="237969" y="263287"/>
                      </a:lnTo>
                      <a:cubicBezTo>
                        <a:pt x="232601" y="266768"/>
                        <a:pt x="229775" y="273164"/>
                        <a:pt x="230717" y="279467"/>
                      </a:cubicBezTo>
                      <a:lnTo>
                        <a:pt x="239100" y="336282"/>
                      </a:lnTo>
                      <a:cubicBezTo>
                        <a:pt x="239288" y="337505"/>
                        <a:pt x="240136" y="338539"/>
                        <a:pt x="241266" y="338916"/>
                      </a:cubicBezTo>
                      <a:cubicBezTo>
                        <a:pt x="241643" y="339010"/>
                        <a:pt x="242019" y="339104"/>
                        <a:pt x="242396" y="339104"/>
                      </a:cubicBezTo>
                      <a:cubicBezTo>
                        <a:pt x="243244" y="339104"/>
                        <a:pt x="243997" y="338822"/>
                        <a:pt x="244657" y="338257"/>
                      </a:cubicBezTo>
                      <a:lnTo>
                        <a:pt x="292880" y="295364"/>
                      </a:lnTo>
                      <a:cubicBezTo>
                        <a:pt x="294481" y="293953"/>
                        <a:pt x="294670" y="291507"/>
                        <a:pt x="293351" y="289814"/>
                      </a:cubicBezTo>
                      <a:lnTo>
                        <a:pt x="261987" y="251812"/>
                      </a:lnTo>
                      <a:cubicBezTo>
                        <a:pt x="261233" y="250871"/>
                        <a:pt x="260103" y="250307"/>
                        <a:pt x="258879" y="250307"/>
                      </a:cubicBezTo>
                      <a:close/>
                      <a:moveTo>
                        <a:pt x="500465" y="66049"/>
                      </a:moveTo>
                      <a:cubicBezTo>
                        <a:pt x="548129" y="66049"/>
                        <a:pt x="562447" y="93516"/>
                        <a:pt x="565743" y="130673"/>
                      </a:cubicBezTo>
                      <a:cubicBezTo>
                        <a:pt x="565932" y="130673"/>
                        <a:pt x="566026" y="130673"/>
                        <a:pt x="566120" y="130673"/>
                      </a:cubicBezTo>
                      <a:cubicBezTo>
                        <a:pt x="577141" y="133118"/>
                        <a:pt x="583358" y="146664"/>
                        <a:pt x="580250" y="160962"/>
                      </a:cubicBezTo>
                      <a:cubicBezTo>
                        <a:pt x="577706" y="172532"/>
                        <a:pt x="569700" y="180904"/>
                        <a:pt x="560939" y="182503"/>
                      </a:cubicBezTo>
                      <a:cubicBezTo>
                        <a:pt x="554628" y="199529"/>
                        <a:pt x="543796" y="214016"/>
                        <a:pt x="531927" y="223799"/>
                      </a:cubicBezTo>
                      <a:cubicBezTo>
                        <a:pt x="528913" y="226338"/>
                        <a:pt x="527500" y="230383"/>
                        <a:pt x="528253" y="234240"/>
                      </a:cubicBezTo>
                      <a:lnTo>
                        <a:pt x="530797" y="246281"/>
                      </a:lnTo>
                      <a:cubicBezTo>
                        <a:pt x="532304" y="253806"/>
                        <a:pt x="538238" y="259732"/>
                        <a:pt x="545868" y="261143"/>
                      </a:cubicBezTo>
                      <a:lnTo>
                        <a:pt x="558961" y="263777"/>
                      </a:lnTo>
                      <a:cubicBezTo>
                        <a:pt x="578366" y="267634"/>
                        <a:pt x="593437" y="282684"/>
                        <a:pt x="597299" y="301968"/>
                      </a:cubicBezTo>
                      <a:lnTo>
                        <a:pt x="607002" y="350788"/>
                      </a:lnTo>
                      <a:cubicBezTo>
                        <a:pt x="608697" y="358972"/>
                        <a:pt x="606531" y="367438"/>
                        <a:pt x="601256" y="373835"/>
                      </a:cubicBezTo>
                      <a:cubicBezTo>
                        <a:pt x="595981" y="380325"/>
                        <a:pt x="588068" y="384088"/>
                        <a:pt x="579685" y="384088"/>
                      </a:cubicBezTo>
                      <a:lnTo>
                        <a:pt x="490386" y="384088"/>
                      </a:lnTo>
                      <a:lnTo>
                        <a:pt x="467685" y="310058"/>
                      </a:lnTo>
                      <a:cubicBezTo>
                        <a:pt x="461845" y="291150"/>
                        <a:pt x="448563" y="276194"/>
                        <a:pt x="431702" y="267445"/>
                      </a:cubicBezTo>
                      <a:cubicBezTo>
                        <a:pt x="434999" y="265940"/>
                        <a:pt x="438295" y="264529"/>
                        <a:pt x="441969" y="263777"/>
                      </a:cubicBezTo>
                      <a:lnTo>
                        <a:pt x="455157" y="261237"/>
                      </a:lnTo>
                      <a:cubicBezTo>
                        <a:pt x="462692" y="259732"/>
                        <a:pt x="468627" y="253806"/>
                        <a:pt x="470228" y="246281"/>
                      </a:cubicBezTo>
                      <a:lnTo>
                        <a:pt x="472677" y="234240"/>
                      </a:lnTo>
                      <a:cubicBezTo>
                        <a:pt x="473525" y="230383"/>
                        <a:pt x="472112" y="226338"/>
                        <a:pt x="469098" y="223893"/>
                      </a:cubicBezTo>
                      <a:cubicBezTo>
                        <a:pt x="457229" y="214016"/>
                        <a:pt x="446302" y="199529"/>
                        <a:pt x="439991" y="182503"/>
                      </a:cubicBezTo>
                      <a:cubicBezTo>
                        <a:pt x="434716" y="181563"/>
                        <a:pt x="429818" y="177894"/>
                        <a:pt x="426144" y="172720"/>
                      </a:cubicBezTo>
                      <a:cubicBezTo>
                        <a:pt x="433303" y="164725"/>
                        <a:pt x="438861" y="154754"/>
                        <a:pt x="441404" y="143278"/>
                      </a:cubicBezTo>
                      <a:cubicBezTo>
                        <a:pt x="444324" y="130485"/>
                        <a:pt x="443476" y="118068"/>
                        <a:pt x="439708" y="107438"/>
                      </a:cubicBezTo>
                      <a:cubicBezTo>
                        <a:pt x="447244" y="82699"/>
                        <a:pt x="464200" y="66049"/>
                        <a:pt x="500465" y="66049"/>
                      </a:cubicBezTo>
                      <a:close/>
                      <a:moveTo>
                        <a:pt x="107100" y="66049"/>
                      </a:moveTo>
                      <a:cubicBezTo>
                        <a:pt x="151561" y="66049"/>
                        <a:pt x="166820" y="90130"/>
                        <a:pt x="171341" y="123618"/>
                      </a:cubicBezTo>
                      <a:cubicBezTo>
                        <a:pt x="170965" y="129920"/>
                        <a:pt x="171436" y="136505"/>
                        <a:pt x="172849" y="143278"/>
                      </a:cubicBezTo>
                      <a:cubicBezTo>
                        <a:pt x="174921" y="152590"/>
                        <a:pt x="178971" y="161056"/>
                        <a:pt x="184246" y="168205"/>
                      </a:cubicBezTo>
                      <a:cubicBezTo>
                        <a:pt x="180573" y="175919"/>
                        <a:pt x="174356" y="181281"/>
                        <a:pt x="167574" y="182503"/>
                      </a:cubicBezTo>
                      <a:cubicBezTo>
                        <a:pt x="161263" y="199529"/>
                        <a:pt x="150336" y="214016"/>
                        <a:pt x="138468" y="223799"/>
                      </a:cubicBezTo>
                      <a:cubicBezTo>
                        <a:pt x="135453" y="226338"/>
                        <a:pt x="134040" y="230383"/>
                        <a:pt x="134794" y="234240"/>
                      </a:cubicBezTo>
                      <a:lnTo>
                        <a:pt x="137337" y="246281"/>
                      </a:lnTo>
                      <a:cubicBezTo>
                        <a:pt x="138939" y="253806"/>
                        <a:pt x="144873" y="259732"/>
                        <a:pt x="152408" y="261143"/>
                      </a:cubicBezTo>
                      <a:lnTo>
                        <a:pt x="165596" y="263777"/>
                      </a:lnTo>
                      <a:cubicBezTo>
                        <a:pt x="170494" y="264812"/>
                        <a:pt x="175203" y="266505"/>
                        <a:pt x="179442" y="268856"/>
                      </a:cubicBezTo>
                      <a:cubicBezTo>
                        <a:pt x="164088" y="277793"/>
                        <a:pt x="152126" y="292279"/>
                        <a:pt x="146662" y="310058"/>
                      </a:cubicBezTo>
                      <a:lnTo>
                        <a:pt x="123867" y="384088"/>
                      </a:lnTo>
                      <a:lnTo>
                        <a:pt x="27883" y="384088"/>
                      </a:lnTo>
                      <a:cubicBezTo>
                        <a:pt x="19499" y="384088"/>
                        <a:pt x="11587" y="380325"/>
                        <a:pt x="6312" y="373835"/>
                      </a:cubicBezTo>
                      <a:cubicBezTo>
                        <a:pt x="1037" y="367438"/>
                        <a:pt x="-1129" y="358972"/>
                        <a:pt x="566" y="350788"/>
                      </a:cubicBezTo>
                      <a:lnTo>
                        <a:pt x="10268" y="301968"/>
                      </a:lnTo>
                      <a:cubicBezTo>
                        <a:pt x="14130" y="282684"/>
                        <a:pt x="29202" y="267634"/>
                        <a:pt x="48606" y="263777"/>
                      </a:cubicBezTo>
                      <a:lnTo>
                        <a:pt x="61699" y="261237"/>
                      </a:lnTo>
                      <a:cubicBezTo>
                        <a:pt x="69328" y="259732"/>
                        <a:pt x="75263" y="253806"/>
                        <a:pt x="76770" y="246281"/>
                      </a:cubicBezTo>
                      <a:lnTo>
                        <a:pt x="79313" y="234240"/>
                      </a:lnTo>
                      <a:cubicBezTo>
                        <a:pt x="80067" y="230383"/>
                        <a:pt x="78654" y="226338"/>
                        <a:pt x="75639" y="223893"/>
                      </a:cubicBezTo>
                      <a:cubicBezTo>
                        <a:pt x="63771" y="214016"/>
                        <a:pt x="52939" y="199623"/>
                        <a:pt x="46628" y="182503"/>
                      </a:cubicBezTo>
                      <a:cubicBezTo>
                        <a:pt x="37867" y="180904"/>
                        <a:pt x="29861" y="172532"/>
                        <a:pt x="27318" y="160962"/>
                      </a:cubicBezTo>
                      <a:cubicBezTo>
                        <a:pt x="24115" y="146664"/>
                        <a:pt x="30426" y="133118"/>
                        <a:pt x="41447" y="130673"/>
                      </a:cubicBezTo>
                      <a:cubicBezTo>
                        <a:pt x="41541" y="130673"/>
                        <a:pt x="41729" y="130673"/>
                        <a:pt x="41824" y="130673"/>
                      </a:cubicBezTo>
                      <a:cubicBezTo>
                        <a:pt x="45403" y="93516"/>
                        <a:pt x="60192" y="66049"/>
                        <a:pt x="107100" y="66049"/>
                      </a:cubicBezTo>
                      <a:close/>
                      <a:moveTo>
                        <a:pt x="298626" y="0"/>
                      </a:moveTo>
                      <a:lnTo>
                        <a:pt x="315956" y="0"/>
                      </a:lnTo>
                      <a:cubicBezTo>
                        <a:pt x="363426" y="0"/>
                        <a:pt x="401854" y="38378"/>
                        <a:pt x="401854" y="85787"/>
                      </a:cubicBezTo>
                      <a:lnTo>
                        <a:pt x="401854" y="95476"/>
                      </a:lnTo>
                      <a:cubicBezTo>
                        <a:pt x="417301" y="99238"/>
                        <a:pt x="426154" y="118522"/>
                        <a:pt x="421633" y="138840"/>
                      </a:cubicBezTo>
                      <a:cubicBezTo>
                        <a:pt x="420880" y="142602"/>
                        <a:pt x="419467" y="146083"/>
                        <a:pt x="417960" y="149281"/>
                      </a:cubicBezTo>
                      <a:cubicBezTo>
                        <a:pt x="417677" y="149939"/>
                        <a:pt x="417395" y="150504"/>
                        <a:pt x="417112" y="151068"/>
                      </a:cubicBezTo>
                      <a:cubicBezTo>
                        <a:pt x="415417" y="154172"/>
                        <a:pt x="413533" y="157088"/>
                        <a:pt x="411273" y="159534"/>
                      </a:cubicBezTo>
                      <a:cubicBezTo>
                        <a:pt x="411179" y="159628"/>
                        <a:pt x="410990" y="159816"/>
                        <a:pt x="410896" y="159910"/>
                      </a:cubicBezTo>
                      <a:cubicBezTo>
                        <a:pt x="406092" y="165084"/>
                        <a:pt x="400159" y="168658"/>
                        <a:pt x="394037" y="169787"/>
                      </a:cubicBezTo>
                      <a:cubicBezTo>
                        <a:pt x="391494" y="176654"/>
                        <a:pt x="388385" y="183332"/>
                        <a:pt x="384900" y="189541"/>
                      </a:cubicBezTo>
                      <a:cubicBezTo>
                        <a:pt x="384806" y="189635"/>
                        <a:pt x="384806" y="189729"/>
                        <a:pt x="384712" y="189823"/>
                      </a:cubicBezTo>
                      <a:cubicBezTo>
                        <a:pt x="381227" y="196031"/>
                        <a:pt x="377460" y="201769"/>
                        <a:pt x="373316" y="207131"/>
                      </a:cubicBezTo>
                      <a:cubicBezTo>
                        <a:pt x="373127" y="207413"/>
                        <a:pt x="372939" y="207601"/>
                        <a:pt x="372750" y="207789"/>
                      </a:cubicBezTo>
                      <a:cubicBezTo>
                        <a:pt x="368700" y="213057"/>
                        <a:pt x="364368" y="217948"/>
                        <a:pt x="359847" y="222275"/>
                      </a:cubicBezTo>
                      <a:cubicBezTo>
                        <a:pt x="359658" y="222463"/>
                        <a:pt x="359376" y="222651"/>
                        <a:pt x="359188" y="222934"/>
                      </a:cubicBezTo>
                      <a:cubicBezTo>
                        <a:pt x="354667" y="227261"/>
                        <a:pt x="349957" y="231211"/>
                        <a:pt x="345154" y="234598"/>
                      </a:cubicBezTo>
                      <a:lnTo>
                        <a:pt x="345625" y="236855"/>
                      </a:lnTo>
                      <a:cubicBezTo>
                        <a:pt x="346567" y="236385"/>
                        <a:pt x="347603" y="235915"/>
                        <a:pt x="348639" y="235538"/>
                      </a:cubicBezTo>
                      <a:cubicBezTo>
                        <a:pt x="350899" y="234786"/>
                        <a:pt x="353065" y="234033"/>
                        <a:pt x="355514" y="234033"/>
                      </a:cubicBezTo>
                      <a:cubicBezTo>
                        <a:pt x="359470" y="234033"/>
                        <a:pt x="363238" y="235162"/>
                        <a:pt x="366628" y="237326"/>
                      </a:cubicBezTo>
                      <a:cubicBezTo>
                        <a:pt x="366628" y="237326"/>
                        <a:pt x="380756" y="246450"/>
                        <a:pt x="385371" y="249648"/>
                      </a:cubicBezTo>
                      <a:cubicBezTo>
                        <a:pt x="401854" y="261030"/>
                        <a:pt x="399876" y="279373"/>
                        <a:pt x="399876" y="279373"/>
                      </a:cubicBezTo>
                      <a:cubicBezTo>
                        <a:pt x="410990" y="279655"/>
                        <a:pt x="421822" y="283041"/>
                        <a:pt x="430016" y="289814"/>
                      </a:cubicBezTo>
                      <a:cubicBezTo>
                        <a:pt x="445180" y="302324"/>
                        <a:pt x="447535" y="313330"/>
                        <a:pt x="448382" y="316058"/>
                      </a:cubicBezTo>
                      <a:lnTo>
                        <a:pt x="481630" y="424515"/>
                      </a:lnTo>
                      <a:cubicBezTo>
                        <a:pt x="482855" y="428371"/>
                        <a:pt x="483608" y="432416"/>
                        <a:pt x="483891" y="436461"/>
                      </a:cubicBezTo>
                      <a:cubicBezTo>
                        <a:pt x="484644" y="448595"/>
                        <a:pt x="481159" y="460730"/>
                        <a:pt x="473718" y="470700"/>
                      </a:cubicBezTo>
                      <a:cubicBezTo>
                        <a:pt x="466372" y="480671"/>
                        <a:pt x="455823" y="487538"/>
                        <a:pt x="443956" y="490360"/>
                      </a:cubicBezTo>
                      <a:cubicBezTo>
                        <a:pt x="440000" y="491301"/>
                        <a:pt x="435950" y="491771"/>
                        <a:pt x="431805" y="491771"/>
                      </a:cubicBezTo>
                      <a:lnTo>
                        <a:pt x="325375" y="491771"/>
                      </a:lnTo>
                      <a:lnTo>
                        <a:pt x="337430" y="415296"/>
                      </a:lnTo>
                      <a:cubicBezTo>
                        <a:pt x="338749" y="406454"/>
                        <a:pt x="337807" y="397424"/>
                        <a:pt x="334605" y="389052"/>
                      </a:cubicBezTo>
                      <a:lnTo>
                        <a:pt x="323962" y="360927"/>
                      </a:lnTo>
                      <a:lnTo>
                        <a:pt x="337430" y="347476"/>
                      </a:lnTo>
                      <a:lnTo>
                        <a:pt x="307196" y="317281"/>
                      </a:lnTo>
                      <a:lnTo>
                        <a:pt x="276868" y="347476"/>
                      </a:lnTo>
                      <a:lnTo>
                        <a:pt x="290337" y="360927"/>
                      </a:lnTo>
                      <a:lnTo>
                        <a:pt x="279694" y="389052"/>
                      </a:lnTo>
                      <a:cubicBezTo>
                        <a:pt x="276586" y="397424"/>
                        <a:pt x="275644" y="406454"/>
                        <a:pt x="276963" y="415296"/>
                      </a:cubicBezTo>
                      <a:lnTo>
                        <a:pt x="288736" y="491771"/>
                      </a:lnTo>
                      <a:lnTo>
                        <a:pt x="182493" y="491771"/>
                      </a:lnTo>
                      <a:cubicBezTo>
                        <a:pt x="178443" y="491771"/>
                        <a:pt x="174299" y="491301"/>
                        <a:pt x="170437" y="490360"/>
                      </a:cubicBezTo>
                      <a:cubicBezTo>
                        <a:pt x="158570" y="487538"/>
                        <a:pt x="148021" y="480671"/>
                        <a:pt x="140675" y="470700"/>
                      </a:cubicBezTo>
                      <a:cubicBezTo>
                        <a:pt x="130785" y="457343"/>
                        <a:pt x="127865" y="440223"/>
                        <a:pt x="132669" y="424515"/>
                      </a:cubicBezTo>
                      <a:lnTo>
                        <a:pt x="166011" y="316058"/>
                      </a:lnTo>
                      <a:cubicBezTo>
                        <a:pt x="166858" y="313330"/>
                        <a:pt x="170908" y="300631"/>
                        <a:pt x="184377" y="289814"/>
                      </a:cubicBezTo>
                      <a:cubicBezTo>
                        <a:pt x="192666" y="283229"/>
                        <a:pt x="203403" y="279655"/>
                        <a:pt x="214517" y="279373"/>
                      </a:cubicBezTo>
                      <a:lnTo>
                        <a:pt x="214517" y="279279"/>
                      </a:lnTo>
                      <a:cubicBezTo>
                        <a:pt x="214140" y="273447"/>
                        <a:pt x="211880" y="260654"/>
                        <a:pt x="229022" y="249648"/>
                      </a:cubicBezTo>
                      <a:cubicBezTo>
                        <a:pt x="233731" y="246638"/>
                        <a:pt x="247765" y="237326"/>
                        <a:pt x="247765" y="237326"/>
                      </a:cubicBezTo>
                      <a:cubicBezTo>
                        <a:pt x="251061" y="235162"/>
                        <a:pt x="254923" y="234033"/>
                        <a:pt x="258879" y="234033"/>
                      </a:cubicBezTo>
                      <a:cubicBezTo>
                        <a:pt x="261328" y="234033"/>
                        <a:pt x="263494" y="234786"/>
                        <a:pt x="265754" y="235538"/>
                      </a:cubicBezTo>
                      <a:cubicBezTo>
                        <a:pt x="266790" y="236009"/>
                        <a:pt x="267826" y="236385"/>
                        <a:pt x="268768" y="236855"/>
                      </a:cubicBezTo>
                      <a:lnTo>
                        <a:pt x="269239" y="234598"/>
                      </a:lnTo>
                      <a:cubicBezTo>
                        <a:pt x="264436" y="231211"/>
                        <a:pt x="259726" y="227261"/>
                        <a:pt x="255205" y="222934"/>
                      </a:cubicBezTo>
                      <a:cubicBezTo>
                        <a:pt x="254923" y="222651"/>
                        <a:pt x="254735" y="222463"/>
                        <a:pt x="254546" y="222275"/>
                      </a:cubicBezTo>
                      <a:cubicBezTo>
                        <a:pt x="250025" y="217948"/>
                        <a:pt x="245693" y="213057"/>
                        <a:pt x="241548" y="207789"/>
                      </a:cubicBezTo>
                      <a:cubicBezTo>
                        <a:pt x="241454" y="207601"/>
                        <a:pt x="241266" y="207413"/>
                        <a:pt x="241077" y="207225"/>
                      </a:cubicBezTo>
                      <a:cubicBezTo>
                        <a:pt x="236933" y="201769"/>
                        <a:pt x="233072" y="196031"/>
                        <a:pt x="229681" y="189823"/>
                      </a:cubicBezTo>
                      <a:cubicBezTo>
                        <a:pt x="229587" y="189729"/>
                        <a:pt x="229587" y="189635"/>
                        <a:pt x="229493" y="189635"/>
                      </a:cubicBezTo>
                      <a:cubicBezTo>
                        <a:pt x="226008" y="183332"/>
                        <a:pt x="222899" y="176654"/>
                        <a:pt x="220356" y="169787"/>
                      </a:cubicBezTo>
                      <a:cubicBezTo>
                        <a:pt x="214140" y="168658"/>
                        <a:pt x="208301" y="165084"/>
                        <a:pt x="203497" y="159910"/>
                      </a:cubicBezTo>
                      <a:cubicBezTo>
                        <a:pt x="203309" y="159722"/>
                        <a:pt x="203214" y="159628"/>
                        <a:pt x="203120" y="159534"/>
                      </a:cubicBezTo>
                      <a:cubicBezTo>
                        <a:pt x="200860" y="157088"/>
                        <a:pt x="198976" y="154172"/>
                        <a:pt x="197281" y="151068"/>
                      </a:cubicBezTo>
                      <a:cubicBezTo>
                        <a:pt x="196998" y="150504"/>
                        <a:pt x="196716" y="149939"/>
                        <a:pt x="196433" y="149281"/>
                      </a:cubicBezTo>
                      <a:cubicBezTo>
                        <a:pt x="194832" y="146083"/>
                        <a:pt x="193513" y="142602"/>
                        <a:pt x="192666" y="138840"/>
                      </a:cubicBezTo>
                      <a:cubicBezTo>
                        <a:pt x="188145" y="118428"/>
                        <a:pt x="197092" y="99050"/>
                        <a:pt x="212727" y="95476"/>
                      </a:cubicBezTo>
                      <a:lnTo>
                        <a:pt x="212727" y="85787"/>
                      </a:lnTo>
                      <a:cubicBezTo>
                        <a:pt x="212727" y="38378"/>
                        <a:pt x="251155" y="0"/>
                        <a:pt x="29862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id-ID"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18636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260074"/>
            <a:ext cx="12192000" cy="4350442"/>
            <a:chOff x="0" y="1500707"/>
            <a:chExt cx="12192000" cy="4350442"/>
          </a:xfrm>
        </p:grpSpPr>
        <p:sp>
          <p:nvSpPr>
            <p:cNvPr id="23" name="îsļîḑé"/>
            <p:cNvSpPr/>
            <p:nvPr/>
          </p:nvSpPr>
          <p:spPr>
            <a:xfrm>
              <a:off x="0" y="2852935"/>
              <a:ext cx="12192000" cy="1634505"/>
            </a:xfrm>
            <a:prstGeom prst="roundRect">
              <a:avLst>
                <a:gd name="adj" fmla="val 0"/>
              </a:avLst>
            </a:prstGeom>
            <a:blipFill dpi="0" rotWithShape="1">
              <a:blip r:embed="rId4"/>
              <a:srcRect/>
              <a:tile tx="0" ty="0" sx="100000" sy="100000" flip="none" algn="ctr"/>
            </a:blip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4" name="iSlïḍé"/>
            <p:cNvSpPr/>
            <p:nvPr/>
          </p:nvSpPr>
          <p:spPr>
            <a:xfrm>
              <a:off x="669925" y="2852935"/>
              <a:ext cx="10850564" cy="1634505"/>
            </a:xfrm>
            <a:prstGeom prst="roundRect">
              <a:avLst>
                <a:gd name="adj" fmla="val 0"/>
              </a:avLst>
            </a:prstGeom>
            <a:solidFill>
              <a:schemeClr val="accent2">
                <a:alpha val="7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5" name="îs1ïḍe"/>
            <p:cNvGrpSpPr/>
            <p:nvPr/>
          </p:nvGrpSpPr>
          <p:grpSpPr>
            <a:xfrm>
              <a:off x="1076929" y="1500707"/>
              <a:ext cx="2746610" cy="970279"/>
              <a:chOff x="1076929" y="1500708"/>
              <a:chExt cx="2746610" cy="970279"/>
            </a:xfrm>
          </p:grpSpPr>
          <p:sp>
            <p:nvSpPr>
              <p:cNvPr id="71" name="ïṣļïḍê"/>
              <p:cNvSpPr/>
              <p:nvPr/>
            </p:nvSpPr>
            <p:spPr bwMode="auto">
              <a:xfrm>
                <a:off x="1715476" y="191358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100" dirty="0">
                    <a:cs typeface="+mn-ea"/>
                    <a:sym typeface="+mn-lt"/>
                  </a:rPr>
                  <a:t>Copy paste fonts. Choose the only option to retain text…...</a:t>
                </a:r>
                <a:endParaRPr lang="zh-CN" altLang="en-US" sz="1100" dirty="0">
                  <a:cs typeface="+mn-ea"/>
                  <a:sym typeface="+mn-lt"/>
                </a:endParaRPr>
              </a:p>
            </p:txBody>
          </p:sp>
          <p:sp>
            <p:nvSpPr>
              <p:cNvPr id="72" name="ï$lïḓê"/>
              <p:cNvSpPr txBox="1"/>
              <p:nvPr/>
            </p:nvSpPr>
            <p:spPr bwMode="auto">
              <a:xfrm>
                <a:off x="1715476" y="1500708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 smtClean="0">
                    <a:cs typeface="+mn-ea"/>
                    <a:sym typeface="+mn-lt"/>
                  </a:rPr>
                  <a:t>输入标题</a:t>
                </a:r>
                <a:endParaRPr lang="zh-CN" altLang="en-US" sz="2000" b="1" dirty="0">
                  <a:cs typeface="+mn-ea"/>
                  <a:sym typeface="+mn-lt"/>
                </a:endParaRPr>
              </a:p>
            </p:txBody>
          </p:sp>
          <p:sp>
            <p:nvSpPr>
              <p:cNvPr id="73" name="íṧḷïďé"/>
              <p:cNvSpPr/>
              <p:nvPr/>
            </p:nvSpPr>
            <p:spPr bwMode="auto">
              <a:xfrm>
                <a:off x="1076929" y="1593599"/>
                <a:ext cx="461080" cy="460795"/>
              </a:xfrm>
              <a:custGeom>
                <a:avLst/>
                <a:gdLst>
                  <a:gd name="connsiteX0" fmla="*/ 482620 w 607097"/>
                  <a:gd name="connsiteY0" fmla="*/ 381169 h 606722"/>
                  <a:gd name="connsiteX1" fmla="*/ 496768 w 607097"/>
                  <a:gd name="connsiteY1" fmla="*/ 381169 h 606722"/>
                  <a:gd name="connsiteX2" fmla="*/ 510916 w 607097"/>
                  <a:gd name="connsiteY2" fmla="*/ 395381 h 606722"/>
                  <a:gd name="connsiteX3" fmla="*/ 510916 w 607097"/>
                  <a:gd name="connsiteY3" fmla="*/ 409505 h 606722"/>
                  <a:gd name="connsiteX4" fmla="*/ 503887 w 607097"/>
                  <a:gd name="connsiteY4" fmla="*/ 412525 h 606722"/>
                  <a:gd name="connsiteX5" fmla="*/ 496768 w 607097"/>
                  <a:gd name="connsiteY5" fmla="*/ 409505 h 606722"/>
                  <a:gd name="connsiteX6" fmla="*/ 482620 w 607097"/>
                  <a:gd name="connsiteY6" fmla="*/ 395381 h 606722"/>
                  <a:gd name="connsiteX7" fmla="*/ 482620 w 607097"/>
                  <a:gd name="connsiteY7" fmla="*/ 381169 h 606722"/>
                  <a:gd name="connsiteX8" fmla="*/ 546398 w 607097"/>
                  <a:gd name="connsiteY8" fmla="*/ 242745 h 606722"/>
                  <a:gd name="connsiteX9" fmla="*/ 566606 w 607097"/>
                  <a:gd name="connsiteY9" fmla="*/ 242745 h 606722"/>
                  <a:gd name="connsiteX10" fmla="*/ 576754 w 607097"/>
                  <a:gd name="connsiteY10" fmla="*/ 252756 h 606722"/>
                  <a:gd name="connsiteX11" fmla="*/ 566606 w 607097"/>
                  <a:gd name="connsiteY11" fmla="*/ 262856 h 606722"/>
                  <a:gd name="connsiteX12" fmla="*/ 546398 w 607097"/>
                  <a:gd name="connsiteY12" fmla="*/ 262856 h 606722"/>
                  <a:gd name="connsiteX13" fmla="*/ 536249 w 607097"/>
                  <a:gd name="connsiteY13" fmla="*/ 252756 h 606722"/>
                  <a:gd name="connsiteX14" fmla="*/ 546398 w 607097"/>
                  <a:gd name="connsiteY14" fmla="*/ 242745 h 606722"/>
                  <a:gd name="connsiteX15" fmla="*/ 353968 w 607097"/>
                  <a:gd name="connsiteY15" fmla="*/ 101120 h 606722"/>
                  <a:gd name="connsiteX16" fmla="*/ 364118 w 607097"/>
                  <a:gd name="connsiteY16" fmla="*/ 111251 h 606722"/>
                  <a:gd name="connsiteX17" fmla="*/ 364118 w 607097"/>
                  <a:gd name="connsiteY17" fmla="*/ 242683 h 606722"/>
                  <a:gd name="connsiteX18" fmla="*/ 424838 w 607097"/>
                  <a:gd name="connsiteY18" fmla="*/ 242683 h 606722"/>
                  <a:gd name="connsiteX19" fmla="*/ 434988 w 607097"/>
                  <a:gd name="connsiteY19" fmla="*/ 252725 h 606722"/>
                  <a:gd name="connsiteX20" fmla="*/ 424838 w 607097"/>
                  <a:gd name="connsiteY20" fmla="*/ 262856 h 606722"/>
                  <a:gd name="connsiteX21" fmla="*/ 353968 w 607097"/>
                  <a:gd name="connsiteY21" fmla="*/ 262856 h 606722"/>
                  <a:gd name="connsiteX22" fmla="*/ 343818 w 607097"/>
                  <a:gd name="connsiteY22" fmla="*/ 252725 h 606722"/>
                  <a:gd name="connsiteX23" fmla="*/ 343818 w 607097"/>
                  <a:gd name="connsiteY23" fmla="*/ 111251 h 606722"/>
                  <a:gd name="connsiteX24" fmla="*/ 353968 w 607097"/>
                  <a:gd name="connsiteY24" fmla="*/ 101120 h 606722"/>
                  <a:gd name="connsiteX25" fmla="*/ 496768 w 607097"/>
                  <a:gd name="connsiteY25" fmla="*/ 96101 h 606722"/>
                  <a:gd name="connsiteX26" fmla="*/ 510916 w 607097"/>
                  <a:gd name="connsiteY26" fmla="*/ 96101 h 606722"/>
                  <a:gd name="connsiteX27" fmla="*/ 510916 w 607097"/>
                  <a:gd name="connsiteY27" fmla="*/ 110217 h 606722"/>
                  <a:gd name="connsiteX28" fmla="*/ 496768 w 607097"/>
                  <a:gd name="connsiteY28" fmla="*/ 124334 h 606722"/>
                  <a:gd name="connsiteX29" fmla="*/ 489650 w 607097"/>
                  <a:gd name="connsiteY29" fmla="*/ 127441 h 606722"/>
                  <a:gd name="connsiteX30" fmla="*/ 482620 w 607097"/>
                  <a:gd name="connsiteY30" fmla="*/ 124334 h 606722"/>
                  <a:gd name="connsiteX31" fmla="*/ 482620 w 607097"/>
                  <a:gd name="connsiteY31" fmla="*/ 110217 h 606722"/>
                  <a:gd name="connsiteX32" fmla="*/ 196955 w 607097"/>
                  <a:gd name="connsiteY32" fmla="*/ 96101 h 606722"/>
                  <a:gd name="connsiteX33" fmla="*/ 211110 w 607097"/>
                  <a:gd name="connsiteY33" fmla="*/ 96101 h 606722"/>
                  <a:gd name="connsiteX34" fmla="*/ 225355 w 607097"/>
                  <a:gd name="connsiteY34" fmla="*/ 110217 h 606722"/>
                  <a:gd name="connsiteX35" fmla="*/ 225355 w 607097"/>
                  <a:gd name="connsiteY35" fmla="*/ 124334 h 606722"/>
                  <a:gd name="connsiteX36" fmla="*/ 218233 w 607097"/>
                  <a:gd name="connsiteY36" fmla="*/ 127441 h 606722"/>
                  <a:gd name="connsiteX37" fmla="*/ 211110 w 607097"/>
                  <a:gd name="connsiteY37" fmla="*/ 124334 h 606722"/>
                  <a:gd name="connsiteX38" fmla="*/ 196955 w 607097"/>
                  <a:gd name="connsiteY38" fmla="*/ 110217 h 606722"/>
                  <a:gd name="connsiteX39" fmla="*/ 196955 w 607097"/>
                  <a:gd name="connsiteY39" fmla="*/ 96101 h 606722"/>
                  <a:gd name="connsiteX40" fmla="*/ 103963 w 607097"/>
                  <a:gd name="connsiteY40" fmla="*/ 81761 h 606722"/>
                  <a:gd name="connsiteX41" fmla="*/ 87598 w 607097"/>
                  <a:gd name="connsiteY41" fmla="*/ 90026 h 606722"/>
                  <a:gd name="connsiteX42" fmla="*/ 62322 w 607097"/>
                  <a:gd name="connsiteY42" fmla="*/ 115266 h 606722"/>
                  <a:gd name="connsiteX43" fmla="*/ 34998 w 607097"/>
                  <a:gd name="connsiteY43" fmla="*/ 265902 h 606722"/>
                  <a:gd name="connsiteX44" fmla="*/ 75494 w 607097"/>
                  <a:gd name="connsiteY44" fmla="*/ 322602 h 606722"/>
                  <a:gd name="connsiteX45" fmla="*/ 283044 w 607097"/>
                  <a:gd name="connsiteY45" fmla="*/ 530826 h 606722"/>
                  <a:gd name="connsiteX46" fmla="*/ 327634 w 607097"/>
                  <a:gd name="connsiteY46" fmla="*/ 565219 h 606722"/>
                  <a:gd name="connsiteX47" fmla="*/ 490684 w 607097"/>
                  <a:gd name="connsiteY47" fmla="*/ 545046 h 606722"/>
                  <a:gd name="connsiteX48" fmla="*/ 515960 w 607097"/>
                  <a:gd name="connsiteY48" fmla="*/ 519717 h 606722"/>
                  <a:gd name="connsiteX49" fmla="*/ 521033 w 607097"/>
                  <a:gd name="connsiteY49" fmla="*/ 485324 h 606722"/>
                  <a:gd name="connsiteX50" fmla="*/ 434969 w 607097"/>
                  <a:gd name="connsiteY50" fmla="*/ 411561 h 606722"/>
                  <a:gd name="connsiteX51" fmla="*/ 414321 w 607097"/>
                  <a:gd name="connsiteY51" fmla="*/ 406318 h 606722"/>
                  <a:gd name="connsiteX52" fmla="*/ 413698 w 607097"/>
                  <a:gd name="connsiteY52" fmla="*/ 406496 h 606722"/>
                  <a:gd name="connsiteX53" fmla="*/ 405599 w 607097"/>
                  <a:gd name="connsiteY53" fmla="*/ 413605 h 606722"/>
                  <a:gd name="connsiteX54" fmla="*/ 404620 w 607097"/>
                  <a:gd name="connsiteY54" fmla="*/ 414583 h 606722"/>
                  <a:gd name="connsiteX55" fmla="*/ 373202 w 607097"/>
                  <a:gd name="connsiteY55" fmla="*/ 447910 h 606722"/>
                  <a:gd name="connsiteX56" fmla="*/ 349528 w 607097"/>
                  <a:gd name="connsiteY56" fmla="*/ 459552 h 606722"/>
                  <a:gd name="connsiteX57" fmla="*/ 405599 w 607097"/>
                  <a:gd name="connsiteY57" fmla="*/ 475282 h 606722"/>
                  <a:gd name="connsiteX58" fmla="*/ 414677 w 607097"/>
                  <a:gd name="connsiteY58" fmla="*/ 486391 h 606722"/>
                  <a:gd name="connsiteX59" fmla="*/ 404620 w 607097"/>
                  <a:gd name="connsiteY59" fmla="*/ 495456 h 606722"/>
                  <a:gd name="connsiteX60" fmla="*/ 403552 w 607097"/>
                  <a:gd name="connsiteY60" fmla="*/ 495456 h 606722"/>
                  <a:gd name="connsiteX61" fmla="*/ 287138 w 607097"/>
                  <a:gd name="connsiteY61" fmla="*/ 441866 h 606722"/>
                  <a:gd name="connsiteX62" fmla="*/ 286426 w 607097"/>
                  <a:gd name="connsiteY62" fmla="*/ 441067 h 606722"/>
                  <a:gd name="connsiteX63" fmla="*/ 284112 w 607097"/>
                  <a:gd name="connsiteY63" fmla="*/ 438845 h 606722"/>
                  <a:gd name="connsiteX64" fmla="*/ 176777 w 607097"/>
                  <a:gd name="connsiteY64" fmla="*/ 331666 h 606722"/>
                  <a:gd name="connsiteX65" fmla="*/ 111895 w 607097"/>
                  <a:gd name="connsiteY65" fmla="*/ 213379 h 606722"/>
                  <a:gd name="connsiteX66" fmla="*/ 121062 w 607097"/>
                  <a:gd name="connsiteY66" fmla="*/ 202270 h 606722"/>
                  <a:gd name="connsiteX67" fmla="*/ 132188 w 607097"/>
                  <a:gd name="connsiteY67" fmla="*/ 211335 h 606722"/>
                  <a:gd name="connsiteX68" fmla="*/ 146428 w 607097"/>
                  <a:gd name="connsiteY68" fmla="*/ 259325 h 606722"/>
                  <a:gd name="connsiteX69" fmla="*/ 158532 w 607097"/>
                  <a:gd name="connsiteY69" fmla="*/ 233553 h 606722"/>
                  <a:gd name="connsiteX70" fmla="*/ 191907 w 607097"/>
                  <a:gd name="connsiteY70" fmla="*/ 202270 h 606722"/>
                  <a:gd name="connsiteX71" fmla="*/ 192975 w 607097"/>
                  <a:gd name="connsiteY71" fmla="*/ 201204 h 606722"/>
                  <a:gd name="connsiteX72" fmla="*/ 200006 w 607097"/>
                  <a:gd name="connsiteY72" fmla="*/ 193117 h 606722"/>
                  <a:gd name="connsiteX73" fmla="*/ 194933 w 607097"/>
                  <a:gd name="connsiteY73" fmla="*/ 170899 h 606722"/>
                  <a:gd name="connsiteX74" fmla="*/ 121062 w 607097"/>
                  <a:gd name="connsiteY74" fmla="*/ 84961 h 606722"/>
                  <a:gd name="connsiteX75" fmla="*/ 103963 w 607097"/>
                  <a:gd name="connsiteY75" fmla="*/ 81761 h 606722"/>
                  <a:gd name="connsiteX76" fmla="*/ 353980 w 607097"/>
                  <a:gd name="connsiteY76" fmla="*/ 30273 h 606722"/>
                  <a:gd name="connsiteX77" fmla="*/ 364141 w 607097"/>
                  <a:gd name="connsiteY77" fmla="*/ 40422 h 606722"/>
                  <a:gd name="connsiteX78" fmla="*/ 364141 w 607097"/>
                  <a:gd name="connsiteY78" fmla="*/ 60719 h 606722"/>
                  <a:gd name="connsiteX79" fmla="*/ 353980 w 607097"/>
                  <a:gd name="connsiteY79" fmla="*/ 70778 h 606722"/>
                  <a:gd name="connsiteX80" fmla="*/ 343818 w 607097"/>
                  <a:gd name="connsiteY80" fmla="*/ 60719 h 606722"/>
                  <a:gd name="connsiteX81" fmla="*/ 343818 w 607097"/>
                  <a:gd name="connsiteY81" fmla="*/ 40422 h 606722"/>
                  <a:gd name="connsiteX82" fmla="*/ 353980 w 607097"/>
                  <a:gd name="connsiteY82" fmla="*/ 30273 h 606722"/>
                  <a:gd name="connsiteX83" fmla="*/ 353978 w 607097"/>
                  <a:gd name="connsiteY83" fmla="*/ 20263 h 606722"/>
                  <a:gd name="connsiteX84" fmla="*/ 174819 w 607097"/>
                  <a:gd name="connsiteY84" fmla="*/ 104957 h 606722"/>
                  <a:gd name="connsiteX85" fmla="*/ 214246 w 607097"/>
                  <a:gd name="connsiteY85" fmla="*/ 160768 h 606722"/>
                  <a:gd name="connsiteX86" fmla="*/ 221278 w 607097"/>
                  <a:gd name="connsiteY86" fmla="*/ 198182 h 606722"/>
                  <a:gd name="connsiteX87" fmla="*/ 215938 w 607097"/>
                  <a:gd name="connsiteY87" fmla="*/ 209025 h 606722"/>
                  <a:gd name="connsiteX88" fmla="*/ 210152 w 607097"/>
                  <a:gd name="connsiteY88" fmla="*/ 215157 h 606722"/>
                  <a:gd name="connsiteX89" fmla="*/ 206147 w 607097"/>
                  <a:gd name="connsiteY89" fmla="*/ 218445 h 606722"/>
                  <a:gd name="connsiteX90" fmla="*/ 176777 w 607097"/>
                  <a:gd name="connsiteY90" fmla="*/ 244662 h 606722"/>
                  <a:gd name="connsiteX91" fmla="*/ 182829 w 607097"/>
                  <a:gd name="connsiteY91" fmla="*/ 308382 h 606722"/>
                  <a:gd name="connsiteX92" fmla="*/ 189504 w 607097"/>
                  <a:gd name="connsiteY92" fmla="*/ 315136 h 606722"/>
                  <a:gd name="connsiteX93" fmla="*/ 189949 w 607097"/>
                  <a:gd name="connsiteY93" fmla="*/ 315492 h 606722"/>
                  <a:gd name="connsiteX94" fmla="*/ 191640 w 607097"/>
                  <a:gd name="connsiteY94" fmla="*/ 317269 h 606722"/>
                  <a:gd name="connsiteX95" fmla="*/ 298263 w 607097"/>
                  <a:gd name="connsiteY95" fmla="*/ 424714 h 606722"/>
                  <a:gd name="connsiteX96" fmla="*/ 362077 w 607097"/>
                  <a:gd name="connsiteY96" fmla="*/ 430758 h 606722"/>
                  <a:gd name="connsiteX97" fmla="*/ 388422 w 607097"/>
                  <a:gd name="connsiteY97" fmla="*/ 401430 h 606722"/>
                  <a:gd name="connsiteX98" fmla="*/ 408625 w 607097"/>
                  <a:gd name="connsiteY98" fmla="*/ 386233 h 606722"/>
                  <a:gd name="connsiteX99" fmla="*/ 419661 w 607097"/>
                  <a:gd name="connsiteY99" fmla="*/ 384900 h 606722"/>
                  <a:gd name="connsiteX100" fmla="*/ 446094 w 607097"/>
                  <a:gd name="connsiteY100" fmla="*/ 392365 h 606722"/>
                  <a:gd name="connsiteX101" fmla="*/ 501987 w 607097"/>
                  <a:gd name="connsiteY101" fmla="*/ 431646 h 606722"/>
                  <a:gd name="connsiteX102" fmla="*/ 586894 w 607097"/>
                  <a:gd name="connsiteY102" fmla="*/ 252749 h 606722"/>
                  <a:gd name="connsiteX103" fmla="*/ 353978 w 607097"/>
                  <a:gd name="connsiteY103" fmla="*/ 20263 h 606722"/>
                  <a:gd name="connsiteX104" fmla="*/ 353978 w 607097"/>
                  <a:gd name="connsiteY104" fmla="*/ 0 h 606722"/>
                  <a:gd name="connsiteX105" fmla="*/ 607097 w 607097"/>
                  <a:gd name="connsiteY105" fmla="*/ 252749 h 606722"/>
                  <a:gd name="connsiteX106" fmla="*/ 517384 w 607097"/>
                  <a:gd name="connsiteY106" fmla="*/ 445421 h 606722"/>
                  <a:gd name="connsiteX107" fmla="*/ 540257 w 607097"/>
                  <a:gd name="connsiteY107" fmla="*/ 474215 h 606722"/>
                  <a:gd name="connsiteX108" fmla="*/ 531179 w 607097"/>
                  <a:gd name="connsiteY108" fmla="*/ 532870 h 606722"/>
                  <a:gd name="connsiteX109" fmla="*/ 505814 w 607097"/>
                  <a:gd name="connsiteY109" fmla="*/ 559176 h 606722"/>
                  <a:gd name="connsiteX110" fmla="*/ 401505 w 607097"/>
                  <a:gd name="connsiteY110" fmla="*/ 606722 h 606722"/>
                  <a:gd name="connsiteX111" fmla="*/ 318556 w 607097"/>
                  <a:gd name="connsiteY111" fmla="*/ 582460 h 606722"/>
                  <a:gd name="connsiteX112" fmla="*/ 268893 w 607097"/>
                  <a:gd name="connsiteY112" fmla="*/ 543979 h 606722"/>
                  <a:gd name="connsiteX113" fmla="*/ 61343 w 607097"/>
                  <a:gd name="connsiteY113" fmla="*/ 336732 h 606722"/>
                  <a:gd name="connsiteX114" fmla="*/ 16753 w 607097"/>
                  <a:gd name="connsiteY114" fmla="*/ 275056 h 606722"/>
                  <a:gd name="connsiteX115" fmla="*/ 48171 w 607097"/>
                  <a:gd name="connsiteY115" fmla="*/ 101135 h 606722"/>
                  <a:gd name="connsiteX116" fmla="*/ 73447 w 607097"/>
                  <a:gd name="connsiteY116" fmla="*/ 75807 h 606722"/>
                  <a:gd name="connsiteX117" fmla="*/ 132188 w 607097"/>
                  <a:gd name="connsiteY117" fmla="*/ 66742 h 606722"/>
                  <a:gd name="connsiteX118" fmla="*/ 160757 w 607097"/>
                  <a:gd name="connsiteY118" fmla="*/ 89315 h 606722"/>
                  <a:gd name="connsiteX119" fmla="*/ 353978 w 607097"/>
                  <a:gd name="connsiteY119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607097" h="606722">
                    <a:moveTo>
                      <a:pt x="482620" y="381169"/>
                    </a:moveTo>
                    <a:cubicBezTo>
                      <a:pt x="486624" y="377172"/>
                      <a:pt x="492675" y="377172"/>
                      <a:pt x="496768" y="381169"/>
                    </a:cubicBezTo>
                    <a:lnTo>
                      <a:pt x="510916" y="395381"/>
                    </a:lnTo>
                    <a:cubicBezTo>
                      <a:pt x="515009" y="399379"/>
                      <a:pt x="515009" y="405419"/>
                      <a:pt x="510916" y="409505"/>
                    </a:cubicBezTo>
                    <a:cubicBezTo>
                      <a:pt x="509937" y="412525"/>
                      <a:pt x="506912" y="412525"/>
                      <a:pt x="503887" y="412525"/>
                    </a:cubicBezTo>
                    <a:cubicBezTo>
                      <a:pt x="500861" y="412525"/>
                      <a:pt x="498815" y="411548"/>
                      <a:pt x="496768" y="409505"/>
                    </a:cubicBezTo>
                    <a:lnTo>
                      <a:pt x="482620" y="395381"/>
                    </a:lnTo>
                    <a:cubicBezTo>
                      <a:pt x="478527" y="391295"/>
                      <a:pt x="478527" y="385255"/>
                      <a:pt x="482620" y="381169"/>
                    </a:cubicBezTo>
                    <a:close/>
                    <a:moveTo>
                      <a:pt x="546398" y="242745"/>
                    </a:moveTo>
                    <a:lnTo>
                      <a:pt x="566606" y="242745"/>
                    </a:lnTo>
                    <a:cubicBezTo>
                      <a:pt x="572659" y="242745"/>
                      <a:pt x="576754" y="246732"/>
                      <a:pt x="576754" y="252756"/>
                    </a:cubicBezTo>
                    <a:cubicBezTo>
                      <a:pt x="576754" y="258869"/>
                      <a:pt x="572659" y="262856"/>
                      <a:pt x="566606" y="262856"/>
                    </a:cubicBezTo>
                    <a:lnTo>
                      <a:pt x="546398" y="262856"/>
                    </a:lnTo>
                    <a:cubicBezTo>
                      <a:pt x="540255" y="262856"/>
                      <a:pt x="536249" y="258869"/>
                      <a:pt x="536249" y="252756"/>
                    </a:cubicBezTo>
                    <a:cubicBezTo>
                      <a:pt x="536249" y="246732"/>
                      <a:pt x="540255" y="242745"/>
                      <a:pt x="546398" y="242745"/>
                    </a:cubicBezTo>
                    <a:close/>
                    <a:moveTo>
                      <a:pt x="353968" y="101120"/>
                    </a:moveTo>
                    <a:cubicBezTo>
                      <a:pt x="360022" y="101120"/>
                      <a:pt x="364118" y="105119"/>
                      <a:pt x="364118" y="111251"/>
                    </a:cubicBezTo>
                    <a:lnTo>
                      <a:pt x="364118" y="242683"/>
                    </a:lnTo>
                    <a:lnTo>
                      <a:pt x="424838" y="242683"/>
                    </a:lnTo>
                    <a:cubicBezTo>
                      <a:pt x="430893" y="242683"/>
                      <a:pt x="434988" y="246682"/>
                      <a:pt x="434988" y="252725"/>
                    </a:cubicBezTo>
                    <a:cubicBezTo>
                      <a:pt x="434988" y="258857"/>
                      <a:pt x="430893" y="262856"/>
                      <a:pt x="424838" y="262856"/>
                    </a:cubicBezTo>
                    <a:lnTo>
                      <a:pt x="353968" y="262856"/>
                    </a:lnTo>
                    <a:cubicBezTo>
                      <a:pt x="347825" y="262856"/>
                      <a:pt x="343818" y="258857"/>
                      <a:pt x="343818" y="252725"/>
                    </a:cubicBezTo>
                    <a:lnTo>
                      <a:pt x="343818" y="111251"/>
                    </a:lnTo>
                    <a:cubicBezTo>
                      <a:pt x="343818" y="105119"/>
                      <a:pt x="347825" y="101120"/>
                      <a:pt x="353968" y="101120"/>
                    </a:cubicBezTo>
                    <a:close/>
                    <a:moveTo>
                      <a:pt x="496768" y="96101"/>
                    </a:moveTo>
                    <a:cubicBezTo>
                      <a:pt x="500861" y="92017"/>
                      <a:pt x="506912" y="92017"/>
                      <a:pt x="510916" y="96101"/>
                    </a:cubicBezTo>
                    <a:cubicBezTo>
                      <a:pt x="515009" y="100096"/>
                      <a:pt x="515009" y="106222"/>
                      <a:pt x="510916" y="110217"/>
                    </a:cubicBezTo>
                    <a:lnTo>
                      <a:pt x="496768" y="124334"/>
                    </a:lnTo>
                    <a:cubicBezTo>
                      <a:pt x="494722" y="126376"/>
                      <a:pt x="492675" y="127441"/>
                      <a:pt x="489650" y="127441"/>
                    </a:cubicBezTo>
                    <a:cubicBezTo>
                      <a:pt x="486624" y="127441"/>
                      <a:pt x="484578" y="126376"/>
                      <a:pt x="482620" y="124334"/>
                    </a:cubicBezTo>
                    <a:cubicBezTo>
                      <a:pt x="478527" y="120338"/>
                      <a:pt x="478527" y="114301"/>
                      <a:pt x="482620" y="110217"/>
                    </a:cubicBezTo>
                    <a:close/>
                    <a:moveTo>
                      <a:pt x="196955" y="96101"/>
                    </a:moveTo>
                    <a:cubicBezTo>
                      <a:pt x="201050" y="92017"/>
                      <a:pt x="207104" y="92017"/>
                      <a:pt x="211110" y="96101"/>
                    </a:cubicBezTo>
                    <a:lnTo>
                      <a:pt x="225355" y="110217"/>
                    </a:lnTo>
                    <a:cubicBezTo>
                      <a:pt x="229361" y="114301"/>
                      <a:pt x="229361" y="120338"/>
                      <a:pt x="225355" y="124334"/>
                    </a:cubicBezTo>
                    <a:cubicBezTo>
                      <a:pt x="223307" y="126376"/>
                      <a:pt x="220280" y="127441"/>
                      <a:pt x="218233" y="127441"/>
                    </a:cubicBezTo>
                    <a:cubicBezTo>
                      <a:pt x="215206" y="127441"/>
                      <a:pt x="213158" y="126376"/>
                      <a:pt x="211110" y="124334"/>
                    </a:cubicBezTo>
                    <a:lnTo>
                      <a:pt x="196955" y="110217"/>
                    </a:lnTo>
                    <a:cubicBezTo>
                      <a:pt x="192949" y="106222"/>
                      <a:pt x="192949" y="100096"/>
                      <a:pt x="196955" y="96101"/>
                    </a:cubicBezTo>
                    <a:close/>
                    <a:moveTo>
                      <a:pt x="103963" y="81761"/>
                    </a:moveTo>
                    <a:cubicBezTo>
                      <a:pt x="98011" y="82650"/>
                      <a:pt x="92182" y="85449"/>
                      <a:pt x="87598" y="90026"/>
                    </a:cubicBezTo>
                    <a:lnTo>
                      <a:pt x="62322" y="115266"/>
                    </a:lnTo>
                    <a:cubicBezTo>
                      <a:pt x="17732" y="159790"/>
                      <a:pt x="8654" y="209291"/>
                      <a:pt x="34998" y="265902"/>
                    </a:cubicBezTo>
                    <a:cubicBezTo>
                      <a:pt x="44077" y="285187"/>
                      <a:pt x="57249" y="304383"/>
                      <a:pt x="75494" y="322602"/>
                    </a:cubicBezTo>
                    <a:lnTo>
                      <a:pt x="283044" y="530826"/>
                    </a:lnTo>
                    <a:cubicBezTo>
                      <a:pt x="297284" y="545046"/>
                      <a:pt x="312415" y="557132"/>
                      <a:pt x="327634" y="565219"/>
                    </a:cubicBezTo>
                    <a:cubicBezTo>
                      <a:pt x="389401" y="599612"/>
                      <a:pt x="443068" y="592503"/>
                      <a:pt x="490684" y="545046"/>
                    </a:cubicBezTo>
                    <a:lnTo>
                      <a:pt x="515960" y="519717"/>
                    </a:lnTo>
                    <a:cubicBezTo>
                      <a:pt x="525127" y="510653"/>
                      <a:pt x="527085" y="496433"/>
                      <a:pt x="521033" y="485324"/>
                    </a:cubicBezTo>
                    <a:cubicBezTo>
                      <a:pt x="503856" y="451998"/>
                      <a:pt x="434969" y="411561"/>
                      <a:pt x="434969" y="411561"/>
                    </a:cubicBezTo>
                    <a:cubicBezTo>
                      <a:pt x="427582" y="407829"/>
                      <a:pt x="420195" y="405874"/>
                      <a:pt x="414321" y="406318"/>
                    </a:cubicBezTo>
                    <a:cubicBezTo>
                      <a:pt x="414143" y="406318"/>
                      <a:pt x="413876" y="406407"/>
                      <a:pt x="413698" y="406496"/>
                    </a:cubicBezTo>
                    <a:cubicBezTo>
                      <a:pt x="409604" y="407473"/>
                      <a:pt x="407646" y="409517"/>
                      <a:pt x="405599" y="413605"/>
                    </a:cubicBezTo>
                    <a:lnTo>
                      <a:pt x="404620" y="414583"/>
                    </a:lnTo>
                    <a:cubicBezTo>
                      <a:pt x="397500" y="423648"/>
                      <a:pt x="380323" y="443910"/>
                      <a:pt x="373202" y="447910"/>
                    </a:cubicBezTo>
                    <a:cubicBezTo>
                      <a:pt x="365548" y="453242"/>
                      <a:pt x="357538" y="457152"/>
                      <a:pt x="349528" y="459552"/>
                    </a:cubicBezTo>
                    <a:cubicBezTo>
                      <a:pt x="365281" y="466839"/>
                      <a:pt x="384328" y="473149"/>
                      <a:pt x="405599" y="475282"/>
                    </a:cubicBezTo>
                    <a:cubicBezTo>
                      <a:pt x="410672" y="476259"/>
                      <a:pt x="414677" y="480259"/>
                      <a:pt x="414677" y="486391"/>
                    </a:cubicBezTo>
                    <a:cubicBezTo>
                      <a:pt x="413698" y="491456"/>
                      <a:pt x="409604" y="495456"/>
                      <a:pt x="404620" y="495456"/>
                    </a:cubicBezTo>
                    <a:lnTo>
                      <a:pt x="403552" y="495456"/>
                    </a:lnTo>
                    <a:cubicBezTo>
                      <a:pt x="333686" y="488346"/>
                      <a:pt x="288117" y="443910"/>
                      <a:pt x="287138" y="441866"/>
                    </a:cubicBezTo>
                    <a:cubicBezTo>
                      <a:pt x="286871" y="441600"/>
                      <a:pt x="286604" y="441333"/>
                      <a:pt x="286426" y="441067"/>
                    </a:cubicBezTo>
                    <a:cubicBezTo>
                      <a:pt x="285625" y="440356"/>
                      <a:pt x="284824" y="439645"/>
                      <a:pt x="284112" y="438845"/>
                    </a:cubicBezTo>
                    <a:lnTo>
                      <a:pt x="176777" y="331666"/>
                    </a:lnTo>
                    <a:cubicBezTo>
                      <a:pt x="174730" y="329622"/>
                      <a:pt x="119015" y="284120"/>
                      <a:pt x="111895" y="213379"/>
                    </a:cubicBezTo>
                    <a:cubicBezTo>
                      <a:pt x="110916" y="208314"/>
                      <a:pt x="115010" y="203248"/>
                      <a:pt x="121062" y="202270"/>
                    </a:cubicBezTo>
                    <a:cubicBezTo>
                      <a:pt x="127115" y="201204"/>
                      <a:pt x="131209" y="205292"/>
                      <a:pt x="132188" y="211335"/>
                    </a:cubicBezTo>
                    <a:cubicBezTo>
                      <a:pt x="133968" y="229109"/>
                      <a:pt x="139486" y="245284"/>
                      <a:pt x="146428" y="259325"/>
                    </a:cubicBezTo>
                    <a:cubicBezTo>
                      <a:pt x="148653" y="250794"/>
                      <a:pt x="152658" y="242262"/>
                      <a:pt x="158532" y="233553"/>
                    </a:cubicBezTo>
                    <a:cubicBezTo>
                      <a:pt x="162537" y="227510"/>
                      <a:pt x="183808" y="210358"/>
                      <a:pt x="191907" y="202270"/>
                    </a:cubicBezTo>
                    <a:lnTo>
                      <a:pt x="192975" y="201204"/>
                    </a:lnTo>
                    <a:cubicBezTo>
                      <a:pt x="196980" y="199160"/>
                      <a:pt x="199027" y="196138"/>
                      <a:pt x="200006" y="193117"/>
                    </a:cubicBezTo>
                    <a:cubicBezTo>
                      <a:pt x="202053" y="187073"/>
                      <a:pt x="200006" y="178986"/>
                      <a:pt x="194933" y="170899"/>
                    </a:cubicBezTo>
                    <a:cubicBezTo>
                      <a:pt x="194933" y="169832"/>
                      <a:pt x="154438" y="102113"/>
                      <a:pt x="121062" y="84961"/>
                    </a:cubicBezTo>
                    <a:cubicBezTo>
                      <a:pt x="115989" y="81895"/>
                      <a:pt x="109915" y="80873"/>
                      <a:pt x="103963" y="81761"/>
                    </a:cubicBezTo>
                    <a:close/>
                    <a:moveTo>
                      <a:pt x="353980" y="30273"/>
                    </a:moveTo>
                    <a:cubicBezTo>
                      <a:pt x="360041" y="30273"/>
                      <a:pt x="364141" y="34368"/>
                      <a:pt x="364141" y="40422"/>
                    </a:cubicBezTo>
                    <a:lnTo>
                      <a:pt x="364141" y="60719"/>
                    </a:lnTo>
                    <a:cubicBezTo>
                      <a:pt x="364141" y="66772"/>
                      <a:pt x="360041" y="70778"/>
                      <a:pt x="353980" y="70778"/>
                    </a:cubicBezTo>
                    <a:cubicBezTo>
                      <a:pt x="347829" y="70778"/>
                      <a:pt x="343818" y="66772"/>
                      <a:pt x="343818" y="60719"/>
                    </a:cubicBezTo>
                    <a:lnTo>
                      <a:pt x="343818" y="40422"/>
                    </a:lnTo>
                    <a:cubicBezTo>
                      <a:pt x="343818" y="34368"/>
                      <a:pt x="347829" y="30273"/>
                      <a:pt x="353980" y="30273"/>
                    </a:cubicBezTo>
                    <a:close/>
                    <a:moveTo>
                      <a:pt x="353978" y="20263"/>
                    </a:moveTo>
                    <a:cubicBezTo>
                      <a:pt x="284112" y="20263"/>
                      <a:pt x="219409" y="50479"/>
                      <a:pt x="174819" y="104957"/>
                    </a:cubicBezTo>
                    <a:cubicBezTo>
                      <a:pt x="196446" y="130818"/>
                      <a:pt x="212911" y="158901"/>
                      <a:pt x="214246" y="160768"/>
                    </a:cubicBezTo>
                    <a:cubicBezTo>
                      <a:pt x="221278" y="173920"/>
                      <a:pt x="224304" y="187073"/>
                      <a:pt x="221278" y="198182"/>
                    </a:cubicBezTo>
                    <a:cubicBezTo>
                      <a:pt x="220299" y="202093"/>
                      <a:pt x="218430" y="205736"/>
                      <a:pt x="215938" y="209025"/>
                    </a:cubicBezTo>
                    <a:cubicBezTo>
                      <a:pt x="214336" y="211335"/>
                      <a:pt x="212466" y="213379"/>
                      <a:pt x="210152" y="215157"/>
                    </a:cubicBezTo>
                    <a:cubicBezTo>
                      <a:pt x="208906" y="216312"/>
                      <a:pt x="207482" y="217378"/>
                      <a:pt x="206147" y="218445"/>
                    </a:cubicBezTo>
                    <a:cubicBezTo>
                      <a:pt x="193954" y="228487"/>
                      <a:pt x="179803" y="241640"/>
                      <a:pt x="176777" y="244662"/>
                    </a:cubicBezTo>
                    <a:cubicBezTo>
                      <a:pt x="160579" y="269012"/>
                      <a:pt x="162537" y="287142"/>
                      <a:pt x="182829" y="308382"/>
                    </a:cubicBezTo>
                    <a:lnTo>
                      <a:pt x="189504" y="315136"/>
                    </a:lnTo>
                    <a:cubicBezTo>
                      <a:pt x="189771" y="315403"/>
                      <a:pt x="189949" y="315492"/>
                      <a:pt x="189949" y="315492"/>
                    </a:cubicBezTo>
                    <a:cubicBezTo>
                      <a:pt x="190572" y="316025"/>
                      <a:pt x="191195" y="316647"/>
                      <a:pt x="191640" y="317269"/>
                    </a:cubicBezTo>
                    <a:lnTo>
                      <a:pt x="298263" y="424714"/>
                    </a:lnTo>
                    <a:cubicBezTo>
                      <a:pt x="318556" y="444888"/>
                      <a:pt x="337780" y="446932"/>
                      <a:pt x="362077" y="430758"/>
                    </a:cubicBezTo>
                    <a:cubicBezTo>
                      <a:pt x="365103" y="428713"/>
                      <a:pt x="378275" y="414583"/>
                      <a:pt x="388422" y="401430"/>
                    </a:cubicBezTo>
                    <a:cubicBezTo>
                      <a:pt x="393406" y="393343"/>
                      <a:pt x="400526" y="388277"/>
                      <a:pt x="408625" y="386233"/>
                    </a:cubicBezTo>
                    <a:cubicBezTo>
                      <a:pt x="412096" y="385344"/>
                      <a:pt x="415834" y="384900"/>
                      <a:pt x="419661" y="384900"/>
                    </a:cubicBezTo>
                    <a:cubicBezTo>
                      <a:pt x="428294" y="384989"/>
                      <a:pt x="437728" y="387477"/>
                      <a:pt x="446094" y="392365"/>
                    </a:cubicBezTo>
                    <a:cubicBezTo>
                      <a:pt x="447963" y="393609"/>
                      <a:pt x="476088" y="410051"/>
                      <a:pt x="501987" y="431646"/>
                    </a:cubicBezTo>
                    <a:cubicBezTo>
                      <a:pt x="556545" y="387122"/>
                      <a:pt x="586894" y="322513"/>
                      <a:pt x="586894" y="252749"/>
                    </a:cubicBezTo>
                    <a:cubicBezTo>
                      <a:pt x="586894" y="124330"/>
                      <a:pt x="482585" y="20263"/>
                      <a:pt x="353978" y="20263"/>
                    </a:cubicBezTo>
                    <a:close/>
                    <a:moveTo>
                      <a:pt x="353978" y="0"/>
                    </a:moveTo>
                    <a:cubicBezTo>
                      <a:pt x="493710" y="0"/>
                      <a:pt x="607097" y="113222"/>
                      <a:pt x="607097" y="252749"/>
                    </a:cubicBezTo>
                    <a:cubicBezTo>
                      <a:pt x="607097" y="327578"/>
                      <a:pt x="574345" y="397786"/>
                      <a:pt x="517384" y="445421"/>
                    </a:cubicBezTo>
                    <a:cubicBezTo>
                      <a:pt x="526907" y="454753"/>
                      <a:pt x="535184" y="464617"/>
                      <a:pt x="540257" y="474215"/>
                    </a:cubicBezTo>
                    <a:cubicBezTo>
                      <a:pt x="550403" y="493412"/>
                      <a:pt x="547377" y="517673"/>
                      <a:pt x="531179" y="532870"/>
                    </a:cubicBezTo>
                    <a:lnTo>
                      <a:pt x="505814" y="559176"/>
                    </a:lnTo>
                    <a:cubicBezTo>
                      <a:pt x="474486" y="590548"/>
                      <a:pt x="438974" y="606722"/>
                      <a:pt x="401505" y="606722"/>
                    </a:cubicBezTo>
                    <a:cubicBezTo>
                      <a:pt x="375249" y="606722"/>
                      <a:pt x="346858" y="598635"/>
                      <a:pt x="318556" y="582460"/>
                    </a:cubicBezTo>
                    <a:cubicBezTo>
                      <a:pt x="301289" y="573307"/>
                      <a:pt x="285091" y="560154"/>
                      <a:pt x="268893" y="543979"/>
                    </a:cubicBezTo>
                    <a:lnTo>
                      <a:pt x="61343" y="336732"/>
                    </a:lnTo>
                    <a:cubicBezTo>
                      <a:pt x="42030" y="317536"/>
                      <a:pt x="26899" y="296296"/>
                      <a:pt x="16753" y="275056"/>
                    </a:cubicBezTo>
                    <a:cubicBezTo>
                      <a:pt x="-13596" y="210358"/>
                      <a:pt x="-2471" y="151703"/>
                      <a:pt x="48171" y="101135"/>
                    </a:cubicBezTo>
                    <a:lnTo>
                      <a:pt x="73447" y="75807"/>
                    </a:lnTo>
                    <a:cubicBezTo>
                      <a:pt x="88666" y="60699"/>
                      <a:pt x="112963" y="56611"/>
                      <a:pt x="132188" y="66742"/>
                    </a:cubicBezTo>
                    <a:cubicBezTo>
                      <a:pt x="141711" y="71719"/>
                      <a:pt x="151412" y="79895"/>
                      <a:pt x="160757" y="89315"/>
                    </a:cubicBezTo>
                    <a:cubicBezTo>
                      <a:pt x="209173" y="32971"/>
                      <a:pt x="278772" y="0"/>
                      <a:pt x="3539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26" name="iṣḻïḓe"/>
            <p:cNvGrpSpPr/>
            <p:nvPr/>
          </p:nvGrpSpPr>
          <p:grpSpPr>
            <a:xfrm>
              <a:off x="4122258" y="1765691"/>
              <a:ext cx="3895694" cy="4085458"/>
              <a:chOff x="4122258" y="1765692"/>
              <a:chExt cx="3895694" cy="4085458"/>
            </a:xfrm>
          </p:grpSpPr>
          <p:grpSp>
            <p:nvGrpSpPr>
              <p:cNvPr id="47" name="ïśḷîḋe"/>
              <p:cNvGrpSpPr/>
              <p:nvPr/>
            </p:nvGrpSpPr>
            <p:grpSpPr>
              <a:xfrm rot="3432809">
                <a:off x="4053271" y="1952834"/>
                <a:ext cx="4085458" cy="3711174"/>
                <a:chOff x="4151782" y="1952836"/>
                <a:chExt cx="4085458" cy="3711174"/>
              </a:xfrm>
            </p:grpSpPr>
            <p:grpSp>
              <p:nvGrpSpPr>
                <p:cNvPr id="60" name="iślíḑê"/>
                <p:cNvGrpSpPr/>
                <p:nvPr/>
              </p:nvGrpSpPr>
              <p:grpSpPr>
                <a:xfrm>
                  <a:off x="4151782" y="1957657"/>
                  <a:ext cx="4085455" cy="3706353"/>
                  <a:chOff x="4400353" y="2438138"/>
                  <a:chExt cx="3338286" cy="3028515"/>
                </a:xfrm>
              </p:grpSpPr>
              <p:grpSp>
                <p:nvGrpSpPr>
                  <p:cNvPr id="65" name="ïSľíḋe"/>
                  <p:cNvGrpSpPr/>
                  <p:nvPr/>
                </p:nvGrpSpPr>
                <p:grpSpPr>
                  <a:xfrm>
                    <a:off x="4702433" y="2438138"/>
                    <a:ext cx="2731609" cy="1365804"/>
                    <a:chOff x="0" y="0"/>
                    <a:chExt cx="5214355" cy="2607177"/>
                  </a:xfrm>
                </p:grpSpPr>
                <p:sp>
                  <p:nvSpPr>
                    <p:cNvPr id="69" name="iṥļîḓe"/>
                    <p:cNvSpPr/>
                    <p:nvPr/>
                  </p:nvSpPr>
                  <p:spPr>
                    <a:xfrm>
                      <a:off x="1153277" y="1153277"/>
                      <a:ext cx="2898226" cy="1449092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4315" y="21600"/>
                          </a:moveTo>
                          <a:cubicBezTo>
                            <a:pt x="4315" y="14437"/>
                            <a:pt x="7219" y="8631"/>
                            <a:pt x="10800" y="8631"/>
                          </a:cubicBezTo>
                          <a:cubicBezTo>
                            <a:pt x="14381" y="8631"/>
                            <a:pt x="17285" y="14437"/>
                            <a:pt x="17285" y="21600"/>
                          </a:cubicBezTo>
                          <a:lnTo>
                            <a:pt x="21600" y="21600"/>
                          </a:lnTo>
                          <a:cubicBezTo>
                            <a:pt x="21600" y="9671"/>
                            <a:pt x="16765" y="0"/>
                            <a:pt x="10800" y="0"/>
                          </a:cubicBezTo>
                          <a:cubicBezTo>
                            <a:pt x="4835" y="0"/>
                            <a:pt x="0" y="9671"/>
                            <a:pt x="0" y="21600"/>
                          </a:cubicBezTo>
                          <a:cubicBezTo>
                            <a:pt x="0" y="21600"/>
                            <a:pt x="4315" y="21600"/>
                            <a:pt x="4315" y="21600"/>
                          </a:cubicBezTo>
                          <a:close/>
                        </a:path>
                      </a:pathLst>
                    </a:custGeom>
                    <a:solidFill>
                      <a:srgbClr val="DCDEE0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anchor="ctr"/>
                    <a:lstStyle/>
                    <a:p>
                      <a:pPr algn="ctr"/>
                      <a:endParaRPr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70" name="íşľídé"/>
                    <p:cNvSpPr/>
                    <p:nvPr/>
                  </p:nvSpPr>
                  <p:spPr>
                    <a:xfrm>
                      <a:off x="0" y="0"/>
                      <a:ext cx="5214355" cy="2607177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2397" y="21600"/>
                          </a:moveTo>
                          <a:cubicBezTo>
                            <a:pt x="2397" y="12319"/>
                            <a:pt x="6159" y="4795"/>
                            <a:pt x="10800" y="4795"/>
                          </a:cubicBezTo>
                          <a:cubicBezTo>
                            <a:pt x="15441" y="4795"/>
                            <a:pt x="19203" y="12319"/>
                            <a:pt x="19203" y="21600"/>
                          </a:cubicBezTo>
                          <a:lnTo>
                            <a:pt x="21600" y="21600"/>
                          </a:lnTo>
                          <a:cubicBezTo>
                            <a:pt x="21600" y="9671"/>
                            <a:pt x="16765" y="0"/>
                            <a:pt x="10800" y="0"/>
                          </a:cubicBezTo>
                          <a:cubicBezTo>
                            <a:pt x="4835" y="0"/>
                            <a:pt x="0" y="9671"/>
                            <a:pt x="0" y="21600"/>
                          </a:cubicBezTo>
                          <a:cubicBezTo>
                            <a:pt x="0" y="21600"/>
                            <a:pt x="2397" y="21600"/>
                            <a:pt x="2397" y="21600"/>
                          </a:cubicBezTo>
                          <a:close/>
                        </a:path>
                      </a:pathLst>
                    </a:custGeom>
                    <a:solidFill>
                      <a:srgbClr val="DCDEE0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anchor="ctr"/>
                    <a:lstStyle/>
                    <a:p>
                      <a:pPr algn="ctr"/>
                      <a:endParaRPr>
                        <a:cs typeface="+mn-ea"/>
                        <a:sym typeface="+mn-lt"/>
                      </a:endParaRPr>
                    </a:p>
                  </p:txBody>
                </p:sp>
              </p:grpSp>
              <p:grpSp>
                <p:nvGrpSpPr>
                  <p:cNvPr id="66" name="îšlîḋè"/>
                  <p:cNvGrpSpPr/>
                  <p:nvPr/>
                </p:nvGrpSpPr>
                <p:grpSpPr>
                  <a:xfrm>
                    <a:off x="4400353" y="3797497"/>
                    <a:ext cx="3338286" cy="1669156"/>
                    <a:chOff x="0" y="0"/>
                    <a:chExt cx="6372440" cy="3186242"/>
                  </a:xfrm>
                </p:grpSpPr>
                <p:sp>
                  <p:nvSpPr>
                    <p:cNvPr id="67" name="ísļïdê"/>
                    <p:cNvSpPr/>
                    <p:nvPr/>
                  </p:nvSpPr>
                  <p:spPr>
                    <a:xfrm>
                      <a:off x="1153277" y="0"/>
                      <a:ext cx="4056875" cy="2028458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21600" y="0"/>
                          </a:moveTo>
                          <a:lnTo>
                            <a:pt x="18516" y="0"/>
                          </a:lnTo>
                          <a:cubicBezTo>
                            <a:pt x="18516" y="8522"/>
                            <a:pt x="15061" y="15431"/>
                            <a:pt x="10800" y="15431"/>
                          </a:cubicBezTo>
                          <a:cubicBezTo>
                            <a:pt x="6539" y="15431"/>
                            <a:pt x="3084" y="8522"/>
                            <a:pt x="3084" y="0"/>
                          </a:cubicBezTo>
                          <a:lnTo>
                            <a:pt x="0" y="0"/>
                          </a:lnTo>
                          <a:cubicBezTo>
                            <a:pt x="0" y="11930"/>
                            <a:pt x="4835" y="21600"/>
                            <a:pt x="10800" y="21600"/>
                          </a:cubicBezTo>
                          <a:cubicBezTo>
                            <a:pt x="16765" y="21600"/>
                            <a:pt x="21600" y="11930"/>
                            <a:pt x="21600" y="0"/>
                          </a:cubicBezTo>
                          <a:close/>
                        </a:path>
                      </a:pathLst>
                    </a:custGeom>
                    <a:solidFill>
                      <a:srgbClr val="DCDEE0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anchor="ctr"/>
                    <a:lstStyle/>
                    <a:p>
                      <a:pPr algn="ctr"/>
                      <a:endParaRPr>
                        <a:cs typeface="+mn-ea"/>
                        <a:sym typeface="+mn-lt"/>
                      </a:endParaRPr>
                    </a:p>
                  </p:txBody>
                </p:sp>
                <p:sp>
                  <p:nvSpPr>
                    <p:cNvPr id="68" name="íşlïďè"/>
                    <p:cNvSpPr/>
                    <p:nvPr/>
                  </p:nvSpPr>
                  <p:spPr>
                    <a:xfrm>
                      <a:off x="0" y="0"/>
                      <a:ext cx="6372440" cy="3186242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21600" h="21600" extrusionOk="0">
                          <a:moveTo>
                            <a:pt x="21600" y="0"/>
                          </a:moveTo>
                          <a:lnTo>
                            <a:pt x="19637" y="0"/>
                          </a:lnTo>
                          <a:cubicBezTo>
                            <a:pt x="19637" y="9762"/>
                            <a:pt x="15681" y="17675"/>
                            <a:pt x="10800" y="17675"/>
                          </a:cubicBezTo>
                          <a:cubicBezTo>
                            <a:pt x="5919" y="17675"/>
                            <a:pt x="1963" y="9762"/>
                            <a:pt x="1963" y="0"/>
                          </a:cubicBezTo>
                          <a:lnTo>
                            <a:pt x="0" y="0"/>
                          </a:lnTo>
                          <a:cubicBezTo>
                            <a:pt x="0" y="11929"/>
                            <a:pt x="4835" y="21600"/>
                            <a:pt x="10800" y="21600"/>
                          </a:cubicBezTo>
                          <a:cubicBezTo>
                            <a:pt x="16765" y="21600"/>
                            <a:pt x="21600" y="11929"/>
                            <a:pt x="21600" y="0"/>
                          </a:cubicBezTo>
                          <a:close/>
                        </a:path>
                      </a:pathLst>
                    </a:custGeom>
                    <a:solidFill>
                      <a:srgbClr val="DCDEE0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anchor="ctr"/>
                    <a:lstStyle/>
                    <a:p>
                      <a:pPr algn="ctr"/>
                      <a:endParaRPr>
                        <a:cs typeface="+mn-ea"/>
                        <a:sym typeface="+mn-lt"/>
                      </a:endParaRPr>
                    </a:p>
                  </p:txBody>
                </p:sp>
              </p:grpSp>
            </p:grpSp>
            <p:sp>
              <p:nvSpPr>
                <p:cNvPr id="61" name="îṣľîḋê"/>
                <p:cNvSpPr/>
                <p:nvPr/>
              </p:nvSpPr>
              <p:spPr>
                <a:xfrm>
                  <a:off x="5260856" y="2692218"/>
                  <a:ext cx="1858092" cy="9290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315" y="21600"/>
                      </a:moveTo>
                      <a:cubicBezTo>
                        <a:pt x="4315" y="14437"/>
                        <a:pt x="7219" y="8631"/>
                        <a:pt x="10800" y="8631"/>
                      </a:cubicBezTo>
                      <a:cubicBezTo>
                        <a:pt x="14381" y="8631"/>
                        <a:pt x="17285" y="14437"/>
                        <a:pt x="17285" y="21600"/>
                      </a:cubicBezTo>
                      <a:lnTo>
                        <a:pt x="21600" y="21600"/>
                      </a:lnTo>
                      <a:cubicBezTo>
                        <a:pt x="21600" y="9671"/>
                        <a:pt x="16765" y="0"/>
                        <a:pt x="10800" y="0"/>
                      </a:cubicBezTo>
                      <a:cubicBezTo>
                        <a:pt x="4835" y="0"/>
                        <a:pt x="0" y="9671"/>
                        <a:pt x="0" y="21600"/>
                      </a:cubicBezTo>
                      <a:cubicBezTo>
                        <a:pt x="0" y="21600"/>
                        <a:pt x="4315" y="21600"/>
                        <a:pt x="4315" y="2160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8575">
                  <a:solidFill>
                    <a:schemeClr val="bg1"/>
                  </a:solidFill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ïṩlîḑê"/>
                <p:cNvSpPr/>
                <p:nvPr/>
              </p:nvSpPr>
              <p:spPr>
                <a:xfrm>
                  <a:off x="4891166" y="3616444"/>
                  <a:ext cx="2600915" cy="130047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8516" y="0"/>
                      </a:lnTo>
                      <a:cubicBezTo>
                        <a:pt x="18516" y="8522"/>
                        <a:pt x="15061" y="15431"/>
                        <a:pt x="10800" y="15431"/>
                      </a:cubicBezTo>
                      <a:cubicBezTo>
                        <a:pt x="6539" y="15431"/>
                        <a:pt x="3084" y="8522"/>
                        <a:pt x="3084" y="0"/>
                      </a:cubicBezTo>
                      <a:lnTo>
                        <a:pt x="0" y="0"/>
                      </a:lnTo>
                      <a:cubicBezTo>
                        <a:pt x="0" y="11930"/>
                        <a:pt x="4835" y="21600"/>
                        <a:pt x="10800" y="21600"/>
                      </a:cubicBezTo>
                      <a:cubicBezTo>
                        <a:pt x="16765" y="21600"/>
                        <a:pt x="21600" y="11930"/>
                        <a:pt x="21600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 w="28575">
                  <a:solidFill>
                    <a:schemeClr val="bg1"/>
                  </a:solidFill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i$ḻíḍè"/>
                <p:cNvSpPr/>
                <p:nvPr/>
              </p:nvSpPr>
              <p:spPr>
                <a:xfrm>
                  <a:off x="4521475" y="1952836"/>
                  <a:ext cx="3342992" cy="16714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397" y="21600"/>
                      </a:moveTo>
                      <a:cubicBezTo>
                        <a:pt x="2397" y="12319"/>
                        <a:pt x="6159" y="4795"/>
                        <a:pt x="10800" y="4795"/>
                      </a:cubicBezTo>
                      <a:cubicBezTo>
                        <a:pt x="15441" y="4795"/>
                        <a:pt x="19203" y="12319"/>
                        <a:pt x="19203" y="21600"/>
                      </a:cubicBezTo>
                      <a:lnTo>
                        <a:pt x="21600" y="21600"/>
                      </a:lnTo>
                      <a:cubicBezTo>
                        <a:pt x="21600" y="9671"/>
                        <a:pt x="16765" y="0"/>
                        <a:pt x="10800" y="0"/>
                      </a:cubicBezTo>
                      <a:cubicBezTo>
                        <a:pt x="4835" y="0"/>
                        <a:pt x="0" y="9671"/>
                        <a:pt x="0" y="21600"/>
                      </a:cubicBezTo>
                      <a:cubicBezTo>
                        <a:pt x="0" y="21600"/>
                        <a:pt x="2397" y="21600"/>
                        <a:pt x="2397" y="2160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 w="28575">
                  <a:solidFill>
                    <a:schemeClr val="bg1"/>
                  </a:solidFill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4" name="îṩ1îḍé"/>
                <p:cNvSpPr/>
                <p:nvPr/>
              </p:nvSpPr>
              <p:spPr>
                <a:xfrm>
                  <a:off x="4151784" y="3616444"/>
                  <a:ext cx="4085456" cy="204274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9637" y="0"/>
                      </a:lnTo>
                      <a:cubicBezTo>
                        <a:pt x="19637" y="9762"/>
                        <a:pt x="15681" y="17675"/>
                        <a:pt x="10800" y="17675"/>
                      </a:cubicBezTo>
                      <a:cubicBezTo>
                        <a:pt x="5919" y="17675"/>
                        <a:pt x="1963" y="9762"/>
                        <a:pt x="1963" y="0"/>
                      </a:cubicBezTo>
                      <a:lnTo>
                        <a:pt x="0" y="0"/>
                      </a:lnTo>
                      <a:cubicBezTo>
                        <a:pt x="0" y="11929"/>
                        <a:pt x="4835" y="21600"/>
                        <a:pt x="10800" y="21600"/>
                      </a:cubicBezTo>
                      <a:cubicBezTo>
                        <a:pt x="16765" y="21600"/>
                        <a:pt x="21600" y="11929"/>
                        <a:pt x="21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8575">
                  <a:solidFill>
                    <a:schemeClr val="bg1"/>
                  </a:solidFill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8" name="iś1iḓe"/>
              <p:cNvGrpSpPr/>
              <p:nvPr/>
            </p:nvGrpSpPr>
            <p:grpSpPr>
              <a:xfrm>
                <a:off x="4122258" y="3374198"/>
                <a:ext cx="591982" cy="591980"/>
                <a:chOff x="4122258" y="3374198"/>
                <a:chExt cx="591982" cy="591980"/>
              </a:xfrm>
            </p:grpSpPr>
            <p:sp>
              <p:nvSpPr>
                <p:cNvPr id="58" name="íṩḷïḍê"/>
                <p:cNvSpPr/>
                <p:nvPr/>
              </p:nvSpPr>
              <p:spPr>
                <a:xfrm>
                  <a:off x="4122258" y="3374198"/>
                  <a:ext cx="591982" cy="59198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9" name="íṡļíďe"/>
                <p:cNvSpPr/>
                <p:nvPr/>
              </p:nvSpPr>
              <p:spPr>
                <a:xfrm>
                  <a:off x="4264498" y="3516532"/>
                  <a:ext cx="307502" cy="307312"/>
                </a:xfrm>
                <a:custGeom>
                  <a:avLst/>
                  <a:gdLst>
                    <a:gd name="connsiteX0" fmla="*/ 482620 w 607097"/>
                    <a:gd name="connsiteY0" fmla="*/ 381169 h 606722"/>
                    <a:gd name="connsiteX1" fmla="*/ 496768 w 607097"/>
                    <a:gd name="connsiteY1" fmla="*/ 381169 h 606722"/>
                    <a:gd name="connsiteX2" fmla="*/ 510916 w 607097"/>
                    <a:gd name="connsiteY2" fmla="*/ 395381 h 606722"/>
                    <a:gd name="connsiteX3" fmla="*/ 510916 w 607097"/>
                    <a:gd name="connsiteY3" fmla="*/ 409505 h 606722"/>
                    <a:gd name="connsiteX4" fmla="*/ 503887 w 607097"/>
                    <a:gd name="connsiteY4" fmla="*/ 412525 h 606722"/>
                    <a:gd name="connsiteX5" fmla="*/ 496768 w 607097"/>
                    <a:gd name="connsiteY5" fmla="*/ 409505 h 606722"/>
                    <a:gd name="connsiteX6" fmla="*/ 482620 w 607097"/>
                    <a:gd name="connsiteY6" fmla="*/ 395381 h 606722"/>
                    <a:gd name="connsiteX7" fmla="*/ 482620 w 607097"/>
                    <a:gd name="connsiteY7" fmla="*/ 381169 h 606722"/>
                    <a:gd name="connsiteX8" fmla="*/ 546398 w 607097"/>
                    <a:gd name="connsiteY8" fmla="*/ 242745 h 606722"/>
                    <a:gd name="connsiteX9" fmla="*/ 566606 w 607097"/>
                    <a:gd name="connsiteY9" fmla="*/ 242745 h 606722"/>
                    <a:gd name="connsiteX10" fmla="*/ 576754 w 607097"/>
                    <a:gd name="connsiteY10" fmla="*/ 252756 h 606722"/>
                    <a:gd name="connsiteX11" fmla="*/ 566606 w 607097"/>
                    <a:gd name="connsiteY11" fmla="*/ 262856 h 606722"/>
                    <a:gd name="connsiteX12" fmla="*/ 546398 w 607097"/>
                    <a:gd name="connsiteY12" fmla="*/ 262856 h 606722"/>
                    <a:gd name="connsiteX13" fmla="*/ 536249 w 607097"/>
                    <a:gd name="connsiteY13" fmla="*/ 252756 h 606722"/>
                    <a:gd name="connsiteX14" fmla="*/ 546398 w 607097"/>
                    <a:gd name="connsiteY14" fmla="*/ 242745 h 606722"/>
                    <a:gd name="connsiteX15" fmla="*/ 353968 w 607097"/>
                    <a:gd name="connsiteY15" fmla="*/ 101120 h 606722"/>
                    <a:gd name="connsiteX16" fmla="*/ 364118 w 607097"/>
                    <a:gd name="connsiteY16" fmla="*/ 111251 h 606722"/>
                    <a:gd name="connsiteX17" fmla="*/ 364118 w 607097"/>
                    <a:gd name="connsiteY17" fmla="*/ 242683 h 606722"/>
                    <a:gd name="connsiteX18" fmla="*/ 424838 w 607097"/>
                    <a:gd name="connsiteY18" fmla="*/ 242683 h 606722"/>
                    <a:gd name="connsiteX19" fmla="*/ 434988 w 607097"/>
                    <a:gd name="connsiteY19" fmla="*/ 252725 h 606722"/>
                    <a:gd name="connsiteX20" fmla="*/ 424838 w 607097"/>
                    <a:gd name="connsiteY20" fmla="*/ 262856 h 606722"/>
                    <a:gd name="connsiteX21" fmla="*/ 353968 w 607097"/>
                    <a:gd name="connsiteY21" fmla="*/ 262856 h 606722"/>
                    <a:gd name="connsiteX22" fmla="*/ 343818 w 607097"/>
                    <a:gd name="connsiteY22" fmla="*/ 252725 h 606722"/>
                    <a:gd name="connsiteX23" fmla="*/ 343818 w 607097"/>
                    <a:gd name="connsiteY23" fmla="*/ 111251 h 606722"/>
                    <a:gd name="connsiteX24" fmla="*/ 353968 w 607097"/>
                    <a:gd name="connsiteY24" fmla="*/ 101120 h 606722"/>
                    <a:gd name="connsiteX25" fmla="*/ 496768 w 607097"/>
                    <a:gd name="connsiteY25" fmla="*/ 96101 h 606722"/>
                    <a:gd name="connsiteX26" fmla="*/ 510916 w 607097"/>
                    <a:gd name="connsiteY26" fmla="*/ 96101 h 606722"/>
                    <a:gd name="connsiteX27" fmla="*/ 510916 w 607097"/>
                    <a:gd name="connsiteY27" fmla="*/ 110217 h 606722"/>
                    <a:gd name="connsiteX28" fmla="*/ 496768 w 607097"/>
                    <a:gd name="connsiteY28" fmla="*/ 124334 h 606722"/>
                    <a:gd name="connsiteX29" fmla="*/ 489650 w 607097"/>
                    <a:gd name="connsiteY29" fmla="*/ 127441 h 606722"/>
                    <a:gd name="connsiteX30" fmla="*/ 482620 w 607097"/>
                    <a:gd name="connsiteY30" fmla="*/ 124334 h 606722"/>
                    <a:gd name="connsiteX31" fmla="*/ 482620 w 607097"/>
                    <a:gd name="connsiteY31" fmla="*/ 110217 h 606722"/>
                    <a:gd name="connsiteX32" fmla="*/ 196955 w 607097"/>
                    <a:gd name="connsiteY32" fmla="*/ 96101 h 606722"/>
                    <a:gd name="connsiteX33" fmla="*/ 211110 w 607097"/>
                    <a:gd name="connsiteY33" fmla="*/ 96101 h 606722"/>
                    <a:gd name="connsiteX34" fmla="*/ 225355 w 607097"/>
                    <a:gd name="connsiteY34" fmla="*/ 110217 h 606722"/>
                    <a:gd name="connsiteX35" fmla="*/ 225355 w 607097"/>
                    <a:gd name="connsiteY35" fmla="*/ 124334 h 606722"/>
                    <a:gd name="connsiteX36" fmla="*/ 218233 w 607097"/>
                    <a:gd name="connsiteY36" fmla="*/ 127441 h 606722"/>
                    <a:gd name="connsiteX37" fmla="*/ 211110 w 607097"/>
                    <a:gd name="connsiteY37" fmla="*/ 124334 h 606722"/>
                    <a:gd name="connsiteX38" fmla="*/ 196955 w 607097"/>
                    <a:gd name="connsiteY38" fmla="*/ 110217 h 606722"/>
                    <a:gd name="connsiteX39" fmla="*/ 196955 w 607097"/>
                    <a:gd name="connsiteY39" fmla="*/ 96101 h 606722"/>
                    <a:gd name="connsiteX40" fmla="*/ 103963 w 607097"/>
                    <a:gd name="connsiteY40" fmla="*/ 81761 h 606722"/>
                    <a:gd name="connsiteX41" fmla="*/ 87598 w 607097"/>
                    <a:gd name="connsiteY41" fmla="*/ 90026 h 606722"/>
                    <a:gd name="connsiteX42" fmla="*/ 62322 w 607097"/>
                    <a:gd name="connsiteY42" fmla="*/ 115266 h 606722"/>
                    <a:gd name="connsiteX43" fmla="*/ 34998 w 607097"/>
                    <a:gd name="connsiteY43" fmla="*/ 265902 h 606722"/>
                    <a:gd name="connsiteX44" fmla="*/ 75494 w 607097"/>
                    <a:gd name="connsiteY44" fmla="*/ 322602 h 606722"/>
                    <a:gd name="connsiteX45" fmla="*/ 283044 w 607097"/>
                    <a:gd name="connsiteY45" fmla="*/ 530826 h 606722"/>
                    <a:gd name="connsiteX46" fmla="*/ 327634 w 607097"/>
                    <a:gd name="connsiteY46" fmla="*/ 565219 h 606722"/>
                    <a:gd name="connsiteX47" fmla="*/ 490684 w 607097"/>
                    <a:gd name="connsiteY47" fmla="*/ 545046 h 606722"/>
                    <a:gd name="connsiteX48" fmla="*/ 515960 w 607097"/>
                    <a:gd name="connsiteY48" fmla="*/ 519717 h 606722"/>
                    <a:gd name="connsiteX49" fmla="*/ 521033 w 607097"/>
                    <a:gd name="connsiteY49" fmla="*/ 485324 h 606722"/>
                    <a:gd name="connsiteX50" fmla="*/ 434969 w 607097"/>
                    <a:gd name="connsiteY50" fmla="*/ 411561 h 606722"/>
                    <a:gd name="connsiteX51" fmla="*/ 414321 w 607097"/>
                    <a:gd name="connsiteY51" fmla="*/ 406318 h 606722"/>
                    <a:gd name="connsiteX52" fmla="*/ 413698 w 607097"/>
                    <a:gd name="connsiteY52" fmla="*/ 406496 h 606722"/>
                    <a:gd name="connsiteX53" fmla="*/ 405599 w 607097"/>
                    <a:gd name="connsiteY53" fmla="*/ 413605 h 606722"/>
                    <a:gd name="connsiteX54" fmla="*/ 404620 w 607097"/>
                    <a:gd name="connsiteY54" fmla="*/ 414583 h 606722"/>
                    <a:gd name="connsiteX55" fmla="*/ 373202 w 607097"/>
                    <a:gd name="connsiteY55" fmla="*/ 447910 h 606722"/>
                    <a:gd name="connsiteX56" fmla="*/ 349528 w 607097"/>
                    <a:gd name="connsiteY56" fmla="*/ 459552 h 606722"/>
                    <a:gd name="connsiteX57" fmla="*/ 405599 w 607097"/>
                    <a:gd name="connsiteY57" fmla="*/ 475282 h 606722"/>
                    <a:gd name="connsiteX58" fmla="*/ 414677 w 607097"/>
                    <a:gd name="connsiteY58" fmla="*/ 486391 h 606722"/>
                    <a:gd name="connsiteX59" fmla="*/ 404620 w 607097"/>
                    <a:gd name="connsiteY59" fmla="*/ 495456 h 606722"/>
                    <a:gd name="connsiteX60" fmla="*/ 403552 w 607097"/>
                    <a:gd name="connsiteY60" fmla="*/ 495456 h 606722"/>
                    <a:gd name="connsiteX61" fmla="*/ 287138 w 607097"/>
                    <a:gd name="connsiteY61" fmla="*/ 441866 h 606722"/>
                    <a:gd name="connsiteX62" fmla="*/ 286426 w 607097"/>
                    <a:gd name="connsiteY62" fmla="*/ 441067 h 606722"/>
                    <a:gd name="connsiteX63" fmla="*/ 284112 w 607097"/>
                    <a:gd name="connsiteY63" fmla="*/ 438845 h 606722"/>
                    <a:gd name="connsiteX64" fmla="*/ 176777 w 607097"/>
                    <a:gd name="connsiteY64" fmla="*/ 331666 h 606722"/>
                    <a:gd name="connsiteX65" fmla="*/ 111895 w 607097"/>
                    <a:gd name="connsiteY65" fmla="*/ 213379 h 606722"/>
                    <a:gd name="connsiteX66" fmla="*/ 121062 w 607097"/>
                    <a:gd name="connsiteY66" fmla="*/ 202270 h 606722"/>
                    <a:gd name="connsiteX67" fmla="*/ 132188 w 607097"/>
                    <a:gd name="connsiteY67" fmla="*/ 211335 h 606722"/>
                    <a:gd name="connsiteX68" fmla="*/ 146428 w 607097"/>
                    <a:gd name="connsiteY68" fmla="*/ 259325 h 606722"/>
                    <a:gd name="connsiteX69" fmla="*/ 158532 w 607097"/>
                    <a:gd name="connsiteY69" fmla="*/ 233553 h 606722"/>
                    <a:gd name="connsiteX70" fmla="*/ 191907 w 607097"/>
                    <a:gd name="connsiteY70" fmla="*/ 202270 h 606722"/>
                    <a:gd name="connsiteX71" fmla="*/ 192975 w 607097"/>
                    <a:gd name="connsiteY71" fmla="*/ 201204 h 606722"/>
                    <a:gd name="connsiteX72" fmla="*/ 200006 w 607097"/>
                    <a:gd name="connsiteY72" fmla="*/ 193117 h 606722"/>
                    <a:gd name="connsiteX73" fmla="*/ 194933 w 607097"/>
                    <a:gd name="connsiteY73" fmla="*/ 170899 h 606722"/>
                    <a:gd name="connsiteX74" fmla="*/ 121062 w 607097"/>
                    <a:gd name="connsiteY74" fmla="*/ 84961 h 606722"/>
                    <a:gd name="connsiteX75" fmla="*/ 103963 w 607097"/>
                    <a:gd name="connsiteY75" fmla="*/ 81761 h 606722"/>
                    <a:gd name="connsiteX76" fmla="*/ 353980 w 607097"/>
                    <a:gd name="connsiteY76" fmla="*/ 30273 h 606722"/>
                    <a:gd name="connsiteX77" fmla="*/ 364141 w 607097"/>
                    <a:gd name="connsiteY77" fmla="*/ 40422 h 606722"/>
                    <a:gd name="connsiteX78" fmla="*/ 364141 w 607097"/>
                    <a:gd name="connsiteY78" fmla="*/ 60719 h 606722"/>
                    <a:gd name="connsiteX79" fmla="*/ 353980 w 607097"/>
                    <a:gd name="connsiteY79" fmla="*/ 70778 h 606722"/>
                    <a:gd name="connsiteX80" fmla="*/ 343818 w 607097"/>
                    <a:gd name="connsiteY80" fmla="*/ 60719 h 606722"/>
                    <a:gd name="connsiteX81" fmla="*/ 343818 w 607097"/>
                    <a:gd name="connsiteY81" fmla="*/ 40422 h 606722"/>
                    <a:gd name="connsiteX82" fmla="*/ 353980 w 607097"/>
                    <a:gd name="connsiteY82" fmla="*/ 30273 h 606722"/>
                    <a:gd name="connsiteX83" fmla="*/ 353978 w 607097"/>
                    <a:gd name="connsiteY83" fmla="*/ 20263 h 606722"/>
                    <a:gd name="connsiteX84" fmla="*/ 174819 w 607097"/>
                    <a:gd name="connsiteY84" fmla="*/ 104957 h 606722"/>
                    <a:gd name="connsiteX85" fmla="*/ 214246 w 607097"/>
                    <a:gd name="connsiteY85" fmla="*/ 160768 h 606722"/>
                    <a:gd name="connsiteX86" fmla="*/ 221278 w 607097"/>
                    <a:gd name="connsiteY86" fmla="*/ 198182 h 606722"/>
                    <a:gd name="connsiteX87" fmla="*/ 215938 w 607097"/>
                    <a:gd name="connsiteY87" fmla="*/ 209025 h 606722"/>
                    <a:gd name="connsiteX88" fmla="*/ 210152 w 607097"/>
                    <a:gd name="connsiteY88" fmla="*/ 215157 h 606722"/>
                    <a:gd name="connsiteX89" fmla="*/ 206147 w 607097"/>
                    <a:gd name="connsiteY89" fmla="*/ 218445 h 606722"/>
                    <a:gd name="connsiteX90" fmla="*/ 176777 w 607097"/>
                    <a:gd name="connsiteY90" fmla="*/ 244662 h 606722"/>
                    <a:gd name="connsiteX91" fmla="*/ 182829 w 607097"/>
                    <a:gd name="connsiteY91" fmla="*/ 308382 h 606722"/>
                    <a:gd name="connsiteX92" fmla="*/ 189504 w 607097"/>
                    <a:gd name="connsiteY92" fmla="*/ 315136 h 606722"/>
                    <a:gd name="connsiteX93" fmla="*/ 189949 w 607097"/>
                    <a:gd name="connsiteY93" fmla="*/ 315492 h 606722"/>
                    <a:gd name="connsiteX94" fmla="*/ 191640 w 607097"/>
                    <a:gd name="connsiteY94" fmla="*/ 317269 h 606722"/>
                    <a:gd name="connsiteX95" fmla="*/ 298263 w 607097"/>
                    <a:gd name="connsiteY95" fmla="*/ 424714 h 606722"/>
                    <a:gd name="connsiteX96" fmla="*/ 362077 w 607097"/>
                    <a:gd name="connsiteY96" fmla="*/ 430758 h 606722"/>
                    <a:gd name="connsiteX97" fmla="*/ 388422 w 607097"/>
                    <a:gd name="connsiteY97" fmla="*/ 401430 h 606722"/>
                    <a:gd name="connsiteX98" fmla="*/ 408625 w 607097"/>
                    <a:gd name="connsiteY98" fmla="*/ 386233 h 606722"/>
                    <a:gd name="connsiteX99" fmla="*/ 419661 w 607097"/>
                    <a:gd name="connsiteY99" fmla="*/ 384900 h 606722"/>
                    <a:gd name="connsiteX100" fmla="*/ 446094 w 607097"/>
                    <a:gd name="connsiteY100" fmla="*/ 392365 h 606722"/>
                    <a:gd name="connsiteX101" fmla="*/ 501987 w 607097"/>
                    <a:gd name="connsiteY101" fmla="*/ 431646 h 606722"/>
                    <a:gd name="connsiteX102" fmla="*/ 586894 w 607097"/>
                    <a:gd name="connsiteY102" fmla="*/ 252749 h 606722"/>
                    <a:gd name="connsiteX103" fmla="*/ 353978 w 607097"/>
                    <a:gd name="connsiteY103" fmla="*/ 20263 h 606722"/>
                    <a:gd name="connsiteX104" fmla="*/ 353978 w 607097"/>
                    <a:gd name="connsiteY104" fmla="*/ 0 h 606722"/>
                    <a:gd name="connsiteX105" fmla="*/ 607097 w 607097"/>
                    <a:gd name="connsiteY105" fmla="*/ 252749 h 606722"/>
                    <a:gd name="connsiteX106" fmla="*/ 517384 w 607097"/>
                    <a:gd name="connsiteY106" fmla="*/ 445421 h 606722"/>
                    <a:gd name="connsiteX107" fmla="*/ 540257 w 607097"/>
                    <a:gd name="connsiteY107" fmla="*/ 474215 h 606722"/>
                    <a:gd name="connsiteX108" fmla="*/ 531179 w 607097"/>
                    <a:gd name="connsiteY108" fmla="*/ 532870 h 606722"/>
                    <a:gd name="connsiteX109" fmla="*/ 505814 w 607097"/>
                    <a:gd name="connsiteY109" fmla="*/ 559176 h 606722"/>
                    <a:gd name="connsiteX110" fmla="*/ 401505 w 607097"/>
                    <a:gd name="connsiteY110" fmla="*/ 606722 h 606722"/>
                    <a:gd name="connsiteX111" fmla="*/ 318556 w 607097"/>
                    <a:gd name="connsiteY111" fmla="*/ 582460 h 606722"/>
                    <a:gd name="connsiteX112" fmla="*/ 268893 w 607097"/>
                    <a:gd name="connsiteY112" fmla="*/ 543979 h 606722"/>
                    <a:gd name="connsiteX113" fmla="*/ 61343 w 607097"/>
                    <a:gd name="connsiteY113" fmla="*/ 336732 h 606722"/>
                    <a:gd name="connsiteX114" fmla="*/ 16753 w 607097"/>
                    <a:gd name="connsiteY114" fmla="*/ 275056 h 606722"/>
                    <a:gd name="connsiteX115" fmla="*/ 48171 w 607097"/>
                    <a:gd name="connsiteY115" fmla="*/ 101135 h 606722"/>
                    <a:gd name="connsiteX116" fmla="*/ 73447 w 607097"/>
                    <a:gd name="connsiteY116" fmla="*/ 75807 h 606722"/>
                    <a:gd name="connsiteX117" fmla="*/ 132188 w 607097"/>
                    <a:gd name="connsiteY117" fmla="*/ 66742 h 606722"/>
                    <a:gd name="connsiteX118" fmla="*/ 160757 w 607097"/>
                    <a:gd name="connsiteY118" fmla="*/ 89315 h 606722"/>
                    <a:gd name="connsiteX119" fmla="*/ 353978 w 607097"/>
                    <a:gd name="connsiteY119" fmla="*/ 0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607097" h="606722">
                      <a:moveTo>
                        <a:pt x="482620" y="381169"/>
                      </a:moveTo>
                      <a:cubicBezTo>
                        <a:pt x="486624" y="377172"/>
                        <a:pt x="492675" y="377172"/>
                        <a:pt x="496768" y="381169"/>
                      </a:cubicBezTo>
                      <a:lnTo>
                        <a:pt x="510916" y="395381"/>
                      </a:lnTo>
                      <a:cubicBezTo>
                        <a:pt x="515009" y="399379"/>
                        <a:pt x="515009" y="405419"/>
                        <a:pt x="510916" y="409505"/>
                      </a:cubicBezTo>
                      <a:cubicBezTo>
                        <a:pt x="509937" y="412525"/>
                        <a:pt x="506912" y="412525"/>
                        <a:pt x="503887" y="412525"/>
                      </a:cubicBezTo>
                      <a:cubicBezTo>
                        <a:pt x="500861" y="412525"/>
                        <a:pt x="498815" y="411548"/>
                        <a:pt x="496768" y="409505"/>
                      </a:cubicBezTo>
                      <a:lnTo>
                        <a:pt x="482620" y="395381"/>
                      </a:lnTo>
                      <a:cubicBezTo>
                        <a:pt x="478527" y="391295"/>
                        <a:pt x="478527" y="385255"/>
                        <a:pt x="482620" y="381169"/>
                      </a:cubicBezTo>
                      <a:close/>
                      <a:moveTo>
                        <a:pt x="546398" y="242745"/>
                      </a:moveTo>
                      <a:lnTo>
                        <a:pt x="566606" y="242745"/>
                      </a:lnTo>
                      <a:cubicBezTo>
                        <a:pt x="572659" y="242745"/>
                        <a:pt x="576754" y="246732"/>
                        <a:pt x="576754" y="252756"/>
                      </a:cubicBezTo>
                      <a:cubicBezTo>
                        <a:pt x="576754" y="258869"/>
                        <a:pt x="572659" y="262856"/>
                        <a:pt x="566606" y="262856"/>
                      </a:cubicBezTo>
                      <a:lnTo>
                        <a:pt x="546398" y="262856"/>
                      </a:lnTo>
                      <a:cubicBezTo>
                        <a:pt x="540255" y="262856"/>
                        <a:pt x="536249" y="258869"/>
                        <a:pt x="536249" y="252756"/>
                      </a:cubicBezTo>
                      <a:cubicBezTo>
                        <a:pt x="536249" y="246732"/>
                        <a:pt x="540255" y="242745"/>
                        <a:pt x="546398" y="242745"/>
                      </a:cubicBezTo>
                      <a:close/>
                      <a:moveTo>
                        <a:pt x="353968" y="101120"/>
                      </a:moveTo>
                      <a:cubicBezTo>
                        <a:pt x="360022" y="101120"/>
                        <a:pt x="364118" y="105119"/>
                        <a:pt x="364118" y="111251"/>
                      </a:cubicBezTo>
                      <a:lnTo>
                        <a:pt x="364118" y="242683"/>
                      </a:lnTo>
                      <a:lnTo>
                        <a:pt x="424838" y="242683"/>
                      </a:lnTo>
                      <a:cubicBezTo>
                        <a:pt x="430893" y="242683"/>
                        <a:pt x="434988" y="246682"/>
                        <a:pt x="434988" y="252725"/>
                      </a:cubicBezTo>
                      <a:cubicBezTo>
                        <a:pt x="434988" y="258857"/>
                        <a:pt x="430893" y="262856"/>
                        <a:pt x="424838" y="262856"/>
                      </a:cubicBezTo>
                      <a:lnTo>
                        <a:pt x="353968" y="262856"/>
                      </a:lnTo>
                      <a:cubicBezTo>
                        <a:pt x="347825" y="262856"/>
                        <a:pt x="343818" y="258857"/>
                        <a:pt x="343818" y="252725"/>
                      </a:cubicBezTo>
                      <a:lnTo>
                        <a:pt x="343818" y="111251"/>
                      </a:lnTo>
                      <a:cubicBezTo>
                        <a:pt x="343818" y="105119"/>
                        <a:pt x="347825" y="101120"/>
                        <a:pt x="353968" y="101120"/>
                      </a:cubicBezTo>
                      <a:close/>
                      <a:moveTo>
                        <a:pt x="496768" y="96101"/>
                      </a:moveTo>
                      <a:cubicBezTo>
                        <a:pt x="500861" y="92017"/>
                        <a:pt x="506912" y="92017"/>
                        <a:pt x="510916" y="96101"/>
                      </a:cubicBezTo>
                      <a:cubicBezTo>
                        <a:pt x="515009" y="100096"/>
                        <a:pt x="515009" y="106222"/>
                        <a:pt x="510916" y="110217"/>
                      </a:cubicBezTo>
                      <a:lnTo>
                        <a:pt x="496768" y="124334"/>
                      </a:lnTo>
                      <a:cubicBezTo>
                        <a:pt x="494722" y="126376"/>
                        <a:pt x="492675" y="127441"/>
                        <a:pt x="489650" y="127441"/>
                      </a:cubicBezTo>
                      <a:cubicBezTo>
                        <a:pt x="486624" y="127441"/>
                        <a:pt x="484578" y="126376"/>
                        <a:pt x="482620" y="124334"/>
                      </a:cubicBezTo>
                      <a:cubicBezTo>
                        <a:pt x="478527" y="120338"/>
                        <a:pt x="478527" y="114301"/>
                        <a:pt x="482620" y="110217"/>
                      </a:cubicBezTo>
                      <a:close/>
                      <a:moveTo>
                        <a:pt x="196955" y="96101"/>
                      </a:moveTo>
                      <a:cubicBezTo>
                        <a:pt x="201050" y="92017"/>
                        <a:pt x="207104" y="92017"/>
                        <a:pt x="211110" y="96101"/>
                      </a:cubicBezTo>
                      <a:lnTo>
                        <a:pt x="225355" y="110217"/>
                      </a:lnTo>
                      <a:cubicBezTo>
                        <a:pt x="229361" y="114301"/>
                        <a:pt x="229361" y="120338"/>
                        <a:pt x="225355" y="124334"/>
                      </a:cubicBezTo>
                      <a:cubicBezTo>
                        <a:pt x="223307" y="126376"/>
                        <a:pt x="220280" y="127441"/>
                        <a:pt x="218233" y="127441"/>
                      </a:cubicBezTo>
                      <a:cubicBezTo>
                        <a:pt x="215206" y="127441"/>
                        <a:pt x="213158" y="126376"/>
                        <a:pt x="211110" y="124334"/>
                      </a:cubicBezTo>
                      <a:lnTo>
                        <a:pt x="196955" y="110217"/>
                      </a:lnTo>
                      <a:cubicBezTo>
                        <a:pt x="192949" y="106222"/>
                        <a:pt x="192949" y="100096"/>
                        <a:pt x="196955" y="96101"/>
                      </a:cubicBezTo>
                      <a:close/>
                      <a:moveTo>
                        <a:pt x="103963" y="81761"/>
                      </a:moveTo>
                      <a:cubicBezTo>
                        <a:pt x="98011" y="82650"/>
                        <a:pt x="92182" y="85449"/>
                        <a:pt x="87598" y="90026"/>
                      </a:cubicBezTo>
                      <a:lnTo>
                        <a:pt x="62322" y="115266"/>
                      </a:lnTo>
                      <a:cubicBezTo>
                        <a:pt x="17732" y="159790"/>
                        <a:pt x="8654" y="209291"/>
                        <a:pt x="34998" y="265902"/>
                      </a:cubicBezTo>
                      <a:cubicBezTo>
                        <a:pt x="44077" y="285187"/>
                        <a:pt x="57249" y="304383"/>
                        <a:pt x="75494" y="322602"/>
                      </a:cubicBezTo>
                      <a:lnTo>
                        <a:pt x="283044" y="530826"/>
                      </a:lnTo>
                      <a:cubicBezTo>
                        <a:pt x="297284" y="545046"/>
                        <a:pt x="312415" y="557132"/>
                        <a:pt x="327634" y="565219"/>
                      </a:cubicBezTo>
                      <a:cubicBezTo>
                        <a:pt x="389401" y="599612"/>
                        <a:pt x="443068" y="592503"/>
                        <a:pt x="490684" y="545046"/>
                      </a:cubicBezTo>
                      <a:lnTo>
                        <a:pt x="515960" y="519717"/>
                      </a:lnTo>
                      <a:cubicBezTo>
                        <a:pt x="525127" y="510653"/>
                        <a:pt x="527085" y="496433"/>
                        <a:pt x="521033" y="485324"/>
                      </a:cubicBezTo>
                      <a:cubicBezTo>
                        <a:pt x="503856" y="451998"/>
                        <a:pt x="434969" y="411561"/>
                        <a:pt x="434969" y="411561"/>
                      </a:cubicBezTo>
                      <a:cubicBezTo>
                        <a:pt x="427582" y="407829"/>
                        <a:pt x="420195" y="405874"/>
                        <a:pt x="414321" y="406318"/>
                      </a:cubicBezTo>
                      <a:cubicBezTo>
                        <a:pt x="414143" y="406318"/>
                        <a:pt x="413876" y="406407"/>
                        <a:pt x="413698" y="406496"/>
                      </a:cubicBezTo>
                      <a:cubicBezTo>
                        <a:pt x="409604" y="407473"/>
                        <a:pt x="407646" y="409517"/>
                        <a:pt x="405599" y="413605"/>
                      </a:cubicBezTo>
                      <a:lnTo>
                        <a:pt x="404620" y="414583"/>
                      </a:lnTo>
                      <a:cubicBezTo>
                        <a:pt x="397500" y="423648"/>
                        <a:pt x="380323" y="443910"/>
                        <a:pt x="373202" y="447910"/>
                      </a:cubicBezTo>
                      <a:cubicBezTo>
                        <a:pt x="365548" y="453242"/>
                        <a:pt x="357538" y="457152"/>
                        <a:pt x="349528" y="459552"/>
                      </a:cubicBezTo>
                      <a:cubicBezTo>
                        <a:pt x="365281" y="466839"/>
                        <a:pt x="384328" y="473149"/>
                        <a:pt x="405599" y="475282"/>
                      </a:cubicBezTo>
                      <a:cubicBezTo>
                        <a:pt x="410672" y="476259"/>
                        <a:pt x="414677" y="480259"/>
                        <a:pt x="414677" y="486391"/>
                      </a:cubicBezTo>
                      <a:cubicBezTo>
                        <a:pt x="413698" y="491456"/>
                        <a:pt x="409604" y="495456"/>
                        <a:pt x="404620" y="495456"/>
                      </a:cubicBezTo>
                      <a:lnTo>
                        <a:pt x="403552" y="495456"/>
                      </a:lnTo>
                      <a:cubicBezTo>
                        <a:pt x="333686" y="488346"/>
                        <a:pt x="288117" y="443910"/>
                        <a:pt x="287138" y="441866"/>
                      </a:cubicBezTo>
                      <a:cubicBezTo>
                        <a:pt x="286871" y="441600"/>
                        <a:pt x="286604" y="441333"/>
                        <a:pt x="286426" y="441067"/>
                      </a:cubicBezTo>
                      <a:cubicBezTo>
                        <a:pt x="285625" y="440356"/>
                        <a:pt x="284824" y="439645"/>
                        <a:pt x="284112" y="438845"/>
                      </a:cubicBezTo>
                      <a:lnTo>
                        <a:pt x="176777" y="331666"/>
                      </a:lnTo>
                      <a:cubicBezTo>
                        <a:pt x="174730" y="329622"/>
                        <a:pt x="119015" y="284120"/>
                        <a:pt x="111895" y="213379"/>
                      </a:cubicBezTo>
                      <a:cubicBezTo>
                        <a:pt x="110916" y="208314"/>
                        <a:pt x="115010" y="203248"/>
                        <a:pt x="121062" y="202270"/>
                      </a:cubicBezTo>
                      <a:cubicBezTo>
                        <a:pt x="127115" y="201204"/>
                        <a:pt x="131209" y="205292"/>
                        <a:pt x="132188" y="211335"/>
                      </a:cubicBezTo>
                      <a:cubicBezTo>
                        <a:pt x="133968" y="229109"/>
                        <a:pt x="139486" y="245284"/>
                        <a:pt x="146428" y="259325"/>
                      </a:cubicBezTo>
                      <a:cubicBezTo>
                        <a:pt x="148653" y="250794"/>
                        <a:pt x="152658" y="242262"/>
                        <a:pt x="158532" y="233553"/>
                      </a:cubicBezTo>
                      <a:cubicBezTo>
                        <a:pt x="162537" y="227510"/>
                        <a:pt x="183808" y="210358"/>
                        <a:pt x="191907" y="202270"/>
                      </a:cubicBezTo>
                      <a:lnTo>
                        <a:pt x="192975" y="201204"/>
                      </a:lnTo>
                      <a:cubicBezTo>
                        <a:pt x="196980" y="199160"/>
                        <a:pt x="199027" y="196138"/>
                        <a:pt x="200006" y="193117"/>
                      </a:cubicBezTo>
                      <a:cubicBezTo>
                        <a:pt x="202053" y="187073"/>
                        <a:pt x="200006" y="178986"/>
                        <a:pt x="194933" y="170899"/>
                      </a:cubicBezTo>
                      <a:cubicBezTo>
                        <a:pt x="194933" y="169832"/>
                        <a:pt x="154438" y="102113"/>
                        <a:pt x="121062" y="84961"/>
                      </a:cubicBezTo>
                      <a:cubicBezTo>
                        <a:pt x="115989" y="81895"/>
                        <a:pt x="109915" y="80873"/>
                        <a:pt x="103963" y="81761"/>
                      </a:cubicBezTo>
                      <a:close/>
                      <a:moveTo>
                        <a:pt x="353980" y="30273"/>
                      </a:moveTo>
                      <a:cubicBezTo>
                        <a:pt x="360041" y="30273"/>
                        <a:pt x="364141" y="34368"/>
                        <a:pt x="364141" y="40422"/>
                      </a:cubicBezTo>
                      <a:lnTo>
                        <a:pt x="364141" y="60719"/>
                      </a:lnTo>
                      <a:cubicBezTo>
                        <a:pt x="364141" y="66772"/>
                        <a:pt x="360041" y="70778"/>
                        <a:pt x="353980" y="70778"/>
                      </a:cubicBezTo>
                      <a:cubicBezTo>
                        <a:pt x="347829" y="70778"/>
                        <a:pt x="343818" y="66772"/>
                        <a:pt x="343818" y="60719"/>
                      </a:cubicBezTo>
                      <a:lnTo>
                        <a:pt x="343818" y="40422"/>
                      </a:lnTo>
                      <a:cubicBezTo>
                        <a:pt x="343818" y="34368"/>
                        <a:pt x="347829" y="30273"/>
                        <a:pt x="353980" y="30273"/>
                      </a:cubicBezTo>
                      <a:close/>
                      <a:moveTo>
                        <a:pt x="353978" y="20263"/>
                      </a:moveTo>
                      <a:cubicBezTo>
                        <a:pt x="284112" y="20263"/>
                        <a:pt x="219409" y="50479"/>
                        <a:pt x="174819" y="104957"/>
                      </a:cubicBezTo>
                      <a:cubicBezTo>
                        <a:pt x="196446" y="130818"/>
                        <a:pt x="212911" y="158901"/>
                        <a:pt x="214246" y="160768"/>
                      </a:cubicBezTo>
                      <a:cubicBezTo>
                        <a:pt x="221278" y="173920"/>
                        <a:pt x="224304" y="187073"/>
                        <a:pt x="221278" y="198182"/>
                      </a:cubicBezTo>
                      <a:cubicBezTo>
                        <a:pt x="220299" y="202093"/>
                        <a:pt x="218430" y="205736"/>
                        <a:pt x="215938" y="209025"/>
                      </a:cubicBezTo>
                      <a:cubicBezTo>
                        <a:pt x="214336" y="211335"/>
                        <a:pt x="212466" y="213379"/>
                        <a:pt x="210152" y="215157"/>
                      </a:cubicBezTo>
                      <a:cubicBezTo>
                        <a:pt x="208906" y="216312"/>
                        <a:pt x="207482" y="217378"/>
                        <a:pt x="206147" y="218445"/>
                      </a:cubicBezTo>
                      <a:cubicBezTo>
                        <a:pt x="193954" y="228487"/>
                        <a:pt x="179803" y="241640"/>
                        <a:pt x="176777" y="244662"/>
                      </a:cubicBezTo>
                      <a:cubicBezTo>
                        <a:pt x="160579" y="269012"/>
                        <a:pt x="162537" y="287142"/>
                        <a:pt x="182829" y="308382"/>
                      </a:cubicBezTo>
                      <a:lnTo>
                        <a:pt x="189504" y="315136"/>
                      </a:lnTo>
                      <a:cubicBezTo>
                        <a:pt x="189771" y="315403"/>
                        <a:pt x="189949" y="315492"/>
                        <a:pt x="189949" y="315492"/>
                      </a:cubicBezTo>
                      <a:cubicBezTo>
                        <a:pt x="190572" y="316025"/>
                        <a:pt x="191195" y="316647"/>
                        <a:pt x="191640" y="317269"/>
                      </a:cubicBezTo>
                      <a:lnTo>
                        <a:pt x="298263" y="424714"/>
                      </a:lnTo>
                      <a:cubicBezTo>
                        <a:pt x="318556" y="444888"/>
                        <a:pt x="337780" y="446932"/>
                        <a:pt x="362077" y="430758"/>
                      </a:cubicBezTo>
                      <a:cubicBezTo>
                        <a:pt x="365103" y="428713"/>
                        <a:pt x="378275" y="414583"/>
                        <a:pt x="388422" y="401430"/>
                      </a:cubicBezTo>
                      <a:cubicBezTo>
                        <a:pt x="393406" y="393343"/>
                        <a:pt x="400526" y="388277"/>
                        <a:pt x="408625" y="386233"/>
                      </a:cubicBezTo>
                      <a:cubicBezTo>
                        <a:pt x="412096" y="385344"/>
                        <a:pt x="415834" y="384900"/>
                        <a:pt x="419661" y="384900"/>
                      </a:cubicBezTo>
                      <a:cubicBezTo>
                        <a:pt x="428294" y="384989"/>
                        <a:pt x="437728" y="387477"/>
                        <a:pt x="446094" y="392365"/>
                      </a:cubicBezTo>
                      <a:cubicBezTo>
                        <a:pt x="447963" y="393609"/>
                        <a:pt x="476088" y="410051"/>
                        <a:pt x="501987" y="431646"/>
                      </a:cubicBezTo>
                      <a:cubicBezTo>
                        <a:pt x="556545" y="387122"/>
                        <a:pt x="586894" y="322513"/>
                        <a:pt x="586894" y="252749"/>
                      </a:cubicBezTo>
                      <a:cubicBezTo>
                        <a:pt x="586894" y="124330"/>
                        <a:pt x="482585" y="20263"/>
                        <a:pt x="353978" y="20263"/>
                      </a:cubicBezTo>
                      <a:close/>
                      <a:moveTo>
                        <a:pt x="353978" y="0"/>
                      </a:moveTo>
                      <a:cubicBezTo>
                        <a:pt x="493710" y="0"/>
                        <a:pt x="607097" y="113222"/>
                        <a:pt x="607097" y="252749"/>
                      </a:cubicBezTo>
                      <a:cubicBezTo>
                        <a:pt x="607097" y="327578"/>
                        <a:pt x="574345" y="397786"/>
                        <a:pt x="517384" y="445421"/>
                      </a:cubicBezTo>
                      <a:cubicBezTo>
                        <a:pt x="526907" y="454753"/>
                        <a:pt x="535184" y="464617"/>
                        <a:pt x="540257" y="474215"/>
                      </a:cubicBezTo>
                      <a:cubicBezTo>
                        <a:pt x="550403" y="493412"/>
                        <a:pt x="547377" y="517673"/>
                        <a:pt x="531179" y="532870"/>
                      </a:cubicBezTo>
                      <a:lnTo>
                        <a:pt x="505814" y="559176"/>
                      </a:lnTo>
                      <a:cubicBezTo>
                        <a:pt x="474486" y="590548"/>
                        <a:pt x="438974" y="606722"/>
                        <a:pt x="401505" y="606722"/>
                      </a:cubicBezTo>
                      <a:cubicBezTo>
                        <a:pt x="375249" y="606722"/>
                        <a:pt x="346858" y="598635"/>
                        <a:pt x="318556" y="582460"/>
                      </a:cubicBezTo>
                      <a:cubicBezTo>
                        <a:pt x="301289" y="573307"/>
                        <a:pt x="285091" y="560154"/>
                        <a:pt x="268893" y="543979"/>
                      </a:cubicBezTo>
                      <a:lnTo>
                        <a:pt x="61343" y="336732"/>
                      </a:lnTo>
                      <a:cubicBezTo>
                        <a:pt x="42030" y="317536"/>
                        <a:pt x="26899" y="296296"/>
                        <a:pt x="16753" y="275056"/>
                      </a:cubicBezTo>
                      <a:cubicBezTo>
                        <a:pt x="-13596" y="210358"/>
                        <a:pt x="-2471" y="151703"/>
                        <a:pt x="48171" y="101135"/>
                      </a:cubicBezTo>
                      <a:lnTo>
                        <a:pt x="73447" y="75807"/>
                      </a:lnTo>
                      <a:cubicBezTo>
                        <a:pt x="88666" y="60699"/>
                        <a:pt x="112963" y="56611"/>
                        <a:pt x="132188" y="66742"/>
                      </a:cubicBezTo>
                      <a:cubicBezTo>
                        <a:pt x="141711" y="71719"/>
                        <a:pt x="151412" y="79895"/>
                        <a:pt x="160757" y="89315"/>
                      </a:cubicBezTo>
                      <a:cubicBezTo>
                        <a:pt x="209173" y="32971"/>
                        <a:pt x="278772" y="0"/>
                        <a:pt x="35397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9" name="íṧlídê"/>
              <p:cNvGrpSpPr/>
              <p:nvPr/>
            </p:nvGrpSpPr>
            <p:grpSpPr>
              <a:xfrm>
                <a:off x="4853717" y="3374198"/>
                <a:ext cx="591982" cy="591980"/>
                <a:chOff x="4853717" y="3374198"/>
                <a:chExt cx="591982" cy="591980"/>
              </a:xfrm>
            </p:grpSpPr>
            <p:sp>
              <p:nvSpPr>
                <p:cNvPr id="56" name="ïṧḷîḑé"/>
                <p:cNvSpPr/>
                <p:nvPr/>
              </p:nvSpPr>
              <p:spPr>
                <a:xfrm>
                  <a:off x="4853717" y="3374198"/>
                  <a:ext cx="591982" cy="59198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7" name="íšļîḓê"/>
                <p:cNvSpPr/>
                <p:nvPr/>
              </p:nvSpPr>
              <p:spPr>
                <a:xfrm>
                  <a:off x="4995957" y="3559236"/>
                  <a:ext cx="307502" cy="221904"/>
                </a:xfrm>
                <a:custGeom>
                  <a:avLst/>
                  <a:gdLst>
                    <a:gd name="connsiteX0" fmla="*/ 91000 w 605879"/>
                    <a:gd name="connsiteY0" fmla="*/ 173662 h 437224"/>
                    <a:gd name="connsiteX1" fmla="*/ 331193 w 605879"/>
                    <a:gd name="connsiteY1" fmla="*/ 173662 h 437224"/>
                    <a:gd name="connsiteX2" fmla="*/ 342454 w 605879"/>
                    <a:gd name="connsiteY2" fmla="*/ 184882 h 437224"/>
                    <a:gd name="connsiteX3" fmla="*/ 331193 w 605879"/>
                    <a:gd name="connsiteY3" fmla="*/ 196102 h 437224"/>
                    <a:gd name="connsiteX4" fmla="*/ 91000 w 605879"/>
                    <a:gd name="connsiteY4" fmla="*/ 196102 h 437224"/>
                    <a:gd name="connsiteX5" fmla="*/ 79739 w 605879"/>
                    <a:gd name="connsiteY5" fmla="*/ 184882 h 437224"/>
                    <a:gd name="connsiteX6" fmla="*/ 91000 w 605879"/>
                    <a:gd name="connsiteY6" fmla="*/ 173662 h 437224"/>
                    <a:gd name="connsiteX7" fmla="*/ 421630 w 605879"/>
                    <a:gd name="connsiteY7" fmla="*/ 131441 h 437224"/>
                    <a:gd name="connsiteX8" fmla="*/ 423552 w 605879"/>
                    <a:gd name="connsiteY8" fmla="*/ 152274 h 437224"/>
                    <a:gd name="connsiteX9" fmla="*/ 275961 w 605879"/>
                    <a:gd name="connsiteY9" fmla="*/ 300986 h 437224"/>
                    <a:gd name="connsiteX10" fmla="*/ 408175 w 605879"/>
                    <a:gd name="connsiteY10" fmla="*/ 358277 h 437224"/>
                    <a:gd name="connsiteX11" fmla="*/ 418060 w 605879"/>
                    <a:gd name="connsiteY11" fmla="*/ 365267 h 437224"/>
                    <a:gd name="connsiteX12" fmla="*/ 488218 w 605879"/>
                    <a:gd name="connsiteY12" fmla="*/ 410360 h 437224"/>
                    <a:gd name="connsiteX13" fmla="*/ 474214 w 605879"/>
                    <a:gd name="connsiteY13" fmla="*/ 363348 h 437224"/>
                    <a:gd name="connsiteX14" fmla="*/ 482039 w 605879"/>
                    <a:gd name="connsiteY14" fmla="*/ 349916 h 437224"/>
                    <a:gd name="connsiteX15" fmla="*/ 583363 w 605879"/>
                    <a:gd name="connsiteY15" fmla="*/ 244928 h 437224"/>
                    <a:gd name="connsiteX16" fmla="*/ 421630 w 605879"/>
                    <a:gd name="connsiteY16" fmla="*/ 131441 h 437224"/>
                    <a:gd name="connsiteX17" fmla="*/ 75898 w 605879"/>
                    <a:gd name="connsiteY17" fmla="*/ 120173 h 437224"/>
                    <a:gd name="connsiteX18" fmla="*/ 340509 w 605879"/>
                    <a:gd name="connsiteY18" fmla="*/ 120173 h 437224"/>
                    <a:gd name="connsiteX19" fmla="*/ 351769 w 605879"/>
                    <a:gd name="connsiteY19" fmla="*/ 131428 h 437224"/>
                    <a:gd name="connsiteX20" fmla="*/ 340509 w 605879"/>
                    <a:gd name="connsiteY20" fmla="*/ 142683 h 437224"/>
                    <a:gd name="connsiteX21" fmla="*/ 75898 w 605879"/>
                    <a:gd name="connsiteY21" fmla="*/ 142683 h 437224"/>
                    <a:gd name="connsiteX22" fmla="*/ 64638 w 605879"/>
                    <a:gd name="connsiteY22" fmla="*/ 131428 h 437224"/>
                    <a:gd name="connsiteX23" fmla="*/ 75898 w 605879"/>
                    <a:gd name="connsiteY23" fmla="*/ 120173 h 437224"/>
                    <a:gd name="connsiteX24" fmla="*/ 210609 w 605879"/>
                    <a:gd name="connsiteY24" fmla="*/ 22478 h 437224"/>
                    <a:gd name="connsiteX25" fmla="*/ 22516 w 605879"/>
                    <a:gd name="connsiteY25" fmla="*/ 153508 h 437224"/>
                    <a:gd name="connsiteX26" fmla="*/ 139216 w 605879"/>
                    <a:gd name="connsiteY26" fmla="*/ 274807 h 437224"/>
                    <a:gd name="connsiteX27" fmla="*/ 147042 w 605879"/>
                    <a:gd name="connsiteY27" fmla="*/ 288102 h 437224"/>
                    <a:gd name="connsiteX28" fmla="*/ 130017 w 605879"/>
                    <a:gd name="connsiteY28" fmla="*/ 344297 h 437224"/>
                    <a:gd name="connsiteX29" fmla="*/ 214041 w 605879"/>
                    <a:gd name="connsiteY29" fmla="*/ 291254 h 437224"/>
                    <a:gd name="connsiteX30" fmla="*/ 223927 w 605879"/>
                    <a:gd name="connsiteY30" fmla="*/ 284264 h 437224"/>
                    <a:gd name="connsiteX31" fmla="*/ 398839 w 605879"/>
                    <a:gd name="connsiteY31" fmla="*/ 152960 h 437224"/>
                    <a:gd name="connsiteX32" fmla="*/ 369596 w 605879"/>
                    <a:gd name="connsiteY32" fmla="*/ 80592 h 437224"/>
                    <a:gd name="connsiteX33" fmla="*/ 210609 w 605879"/>
                    <a:gd name="connsiteY33" fmla="*/ 22478 h 437224"/>
                    <a:gd name="connsiteX34" fmla="*/ 210609 w 605879"/>
                    <a:gd name="connsiteY34" fmla="*/ 0 h 437224"/>
                    <a:gd name="connsiteX35" fmla="*/ 385796 w 605879"/>
                    <a:gd name="connsiteY35" fmla="*/ 64967 h 437224"/>
                    <a:gd name="connsiteX36" fmla="*/ 414079 w 605879"/>
                    <a:gd name="connsiteY36" fmla="*/ 109100 h 437224"/>
                    <a:gd name="connsiteX37" fmla="*/ 419845 w 605879"/>
                    <a:gd name="connsiteY37" fmla="*/ 108963 h 437224"/>
                    <a:gd name="connsiteX38" fmla="*/ 605879 w 605879"/>
                    <a:gd name="connsiteY38" fmla="*/ 244928 h 437224"/>
                    <a:gd name="connsiteX39" fmla="*/ 498515 w 605879"/>
                    <a:gd name="connsiteY39" fmla="*/ 368420 h 437224"/>
                    <a:gd name="connsiteX40" fmla="*/ 516088 w 605879"/>
                    <a:gd name="connsiteY40" fmla="*/ 414609 h 437224"/>
                    <a:gd name="connsiteX41" fmla="*/ 522953 w 605879"/>
                    <a:gd name="connsiteY41" fmla="*/ 428178 h 437224"/>
                    <a:gd name="connsiteX42" fmla="*/ 510185 w 605879"/>
                    <a:gd name="connsiteY42" fmla="*/ 437224 h 437224"/>
                    <a:gd name="connsiteX43" fmla="*/ 400487 w 605879"/>
                    <a:gd name="connsiteY43" fmla="*/ 380344 h 437224"/>
                    <a:gd name="connsiteX44" fmla="*/ 250836 w 605879"/>
                    <a:gd name="connsiteY44" fmla="*/ 304275 h 437224"/>
                    <a:gd name="connsiteX45" fmla="*/ 231752 w 605879"/>
                    <a:gd name="connsiteY45" fmla="*/ 306331 h 437224"/>
                    <a:gd name="connsiteX46" fmla="*/ 107639 w 605879"/>
                    <a:gd name="connsiteY46" fmla="*/ 371161 h 437224"/>
                    <a:gd name="connsiteX47" fmla="*/ 94596 w 605879"/>
                    <a:gd name="connsiteY47" fmla="*/ 361978 h 437224"/>
                    <a:gd name="connsiteX48" fmla="*/ 102009 w 605879"/>
                    <a:gd name="connsiteY48" fmla="*/ 348135 h 437224"/>
                    <a:gd name="connsiteX49" fmla="*/ 122741 w 605879"/>
                    <a:gd name="connsiteY49" fmla="*/ 293173 h 437224"/>
                    <a:gd name="connsiteX50" fmla="*/ 0 w 605879"/>
                    <a:gd name="connsiteY50" fmla="*/ 153508 h 437224"/>
                    <a:gd name="connsiteX51" fmla="*/ 210609 w 605879"/>
                    <a:gd name="connsiteY51" fmla="*/ 0 h 437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</a:cxnLst>
                  <a:rect l="l" t="t" r="r" b="b"/>
                  <a:pathLst>
                    <a:path w="605879" h="437224">
                      <a:moveTo>
                        <a:pt x="91000" y="173662"/>
                      </a:moveTo>
                      <a:lnTo>
                        <a:pt x="331193" y="173662"/>
                      </a:lnTo>
                      <a:cubicBezTo>
                        <a:pt x="337373" y="173662"/>
                        <a:pt x="342454" y="178725"/>
                        <a:pt x="342454" y="184882"/>
                      </a:cubicBezTo>
                      <a:cubicBezTo>
                        <a:pt x="342454" y="191040"/>
                        <a:pt x="337373" y="196102"/>
                        <a:pt x="331193" y="196102"/>
                      </a:cubicBezTo>
                      <a:lnTo>
                        <a:pt x="91000" y="196102"/>
                      </a:lnTo>
                      <a:cubicBezTo>
                        <a:pt x="84683" y="196102"/>
                        <a:pt x="79739" y="191040"/>
                        <a:pt x="79739" y="184882"/>
                      </a:cubicBezTo>
                      <a:cubicBezTo>
                        <a:pt x="79739" y="178725"/>
                        <a:pt x="84683" y="173662"/>
                        <a:pt x="91000" y="173662"/>
                      </a:cubicBezTo>
                      <a:close/>
                      <a:moveTo>
                        <a:pt x="421630" y="131441"/>
                      </a:moveTo>
                      <a:cubicBezTo>
                        <a:pt x="423003" y="138294"/>
                        <a:pt x="423552" y="145284"/>
                        <a:pt x="423552" y="152274"/>
                      </a:cubicBezTo>
                      <a:cubicBezTo>
                        <a:pt x="423552" y="220668"/>
                        <a:pt x="362456" y="281249"/>
                        <a:pt x="275961" y="300986"/>
                      </a:cubicBezTo>
                      <a:cubicBezTo>
                        <a:pt x="302047" y="334017"/>
                        <a:pt x="350924" y="355536"/>
                        <a:pt x="408175" y="358277"/>
                      </a:cubicBezTo>
                      <a:cubicBezTo>
                        <a:pt x="412569" y="358551"/>
                        <a:pt x="416413" y="361293"/>
                        <a:pt x="418060" y="365267"/>
                      </a:cubicBezTo>
                      <a:cubicBezTo>
                        <a:pt x="427259" y="388019"/>
                        <a:pt x="463505" y="403370"/>
                        <a:pt x="488218" y="410360"/>
                      </a:cubicBezTo>
                      <a:cubicBezTo>
                        <a:pt x="483962" y="399944"/>
                        <a:pt x="479156" y="385004"/>
                        <a:pt x="474214" y="363348"/>
                      </a:cubicBezTo>
                      <a:cubicBezTo>
                        <a:pt x="472841" y="357455"/>
                        <a:pt x="476273" y="351698"/>
                        <a:pt x="482039" y="349916"/>
                      </a:cubicBezTo>
                      <a:cubicBezTo>
                        <a:pt x="543685" y="332236"/>
                        <a:pt x="583500" y="290980"/>
                        <a:pt x="583363" y="244928"/>
                      </a:cubicBezTo>
                      <a:cubicBezTo>
                        <a:pt x="583363" y="182839"/>
                        <a:pt x="511009" y="132126"/>
                        <a:pt x="421630" y="131441"/>
                      </a:cubicBezTo>
                      <a:close/>
                      <a:moveTo>
                        <a:pt x="75898" y="120173"/>
                      </a:moveTo>
                      <a:lnTo>
                        <a:pt x="340509" y="120173"/>
                      </a:lnTo>
                      <a:cubicBezTo>
                        <a:pt x="346826" y="120173"/>
                        <a:pt x="351769" y="125114"/>
                        <a:pt x="351769" y="131428"/>
                      </a:cubicBezTo>
                      <a:cubicBezTo>
                        <a:pt x="351769" y="137604"/>
                        <a:pt x="346826" y="142683"/>
                        <a:pt x="340509" y="142683"/>
                      </a:cubicBezTo>
                      <a:lnTo>
                        <a:pt x="75898" y="142683"/>
                      </a:lnTo>
                      <a:cubicBezTo>
                        <a:pt x="69719" y="142683"/>
                        <a:pt x="64638" y="137604"/>
                        <a:pt x="64638" y="131428"/>
                      </a:cubicBezTo>
                      <a:cubicBezTo>
                        <a:pt x="64638" y="125114"/>
                        <a:pt x="69719" y="120173"/>
                        <a:pt x="75898" y="120173"/>
                      </a:cubicBezTo>
                      <a:close/>
                      <a:moveTo>
                        <a:pt x="210609" y="22478"/>
                      </a:moveTo>
                      <a:cubicBezTo>
                        <a:pt x="106952" y="22478"/>
                        <a:pt x="22516" y="81277"/>
                        <a:pt x="22516" y="153508"/>
                      </a:cubicBezTo>
                      <a:cubicBezTo>
                        <a:pt x="22516" y="206688"/>
                        <a:pt x="68372" y="254385"/>
                        <a:pt x="139216" y="274807"/>
                      </a:cubicBezTo>
                      <a:cubicBezTo>
                        <a:pt x="144983" y="276452"/>
                        <a:pt x="148415" y="282208"/>
                        <a:pt x="147042" y="288102"/>
                      </a:cubicBezTo>
                      <a:cubicBezTo>
                        <a:pt x="140864" y="314966"/>
                        <a:pt x="135097" y="332647"/>
                        <a:pt x="130017" y="344297"/>
                      </a:cubicBezTo>
                      <a:cubicBezTo>
                        <a:pt x="158437" y="336622"/>
                        <a:pt x="203058" y="318667"/>
                        <a:pt x="214041" y="291254"/>
                      </a:cubicBezTo>
                      <a:cubicBezTo>
                        <a:pt x="215689" y="287280"/>
                        <a:pt x="219533" y="284538"/>
                        <a:pt x="223927" y="284264"/>
                      </a:cubicBezTo>
                      <a:cubicBezTo>
                        <a:pt x="320170" y="279604"/>
                        <a:pt x="395407" y="223135"/>
                        <a:pt x="398839" y="152960"/>
                      </a:cubicBezTo>
                      <a:cubicBezTo>
                        <a:pt x="400075" y="126918"/>
                        <a:pt x="389915" y="101836"/>
                        <a:pt x="369596" y="80592"/>
                      </a:cubicBezTo>
                      <a:cubicBezTo>
                        <a:pt x="334860" y="44133"/>
                        <a:pt x="275412" y="22478"/>
                        <a:pt x="210609" y="22478"/>
                      </a:cubicBezTo>
                      <a:close/>
                      <a:moveTo>
                        <a:pt x="210609" y="0"/>
                      </a:moveTo>
                      <a:cubicBezTo>
                        <a:pt x="281453" y="0"/>
                        <a:pt x="346942" y="24260"/>
                        <a:pt x="385796" y="64967"/>
                      </a:cubicBezTo>
                      <a:cubicBezTo>
                        <a:pt x="398702" y="78536"/>
                        <a:pt x="408175" y="93338"/>
                        <a:pt x="414079" y="109100"/>
                      </a:cubicBezTo>
                      <a:cubicBezTo>
                        <a:pt x="416001" y="108963"/>
                        <a:pt x="417923" y="108963"/>
                        <a:pt x="419845" y="108963"/>
                      </a:cubicBezTo>
                      <a:cubicBezTo>
                        <a:pt x="522404" y="108963"/>
                        <a:pt x="606016" y="169955"/>
                        <a:pt x="605879" y="244928"/>
                      </a:cubicBezTo>
                      <a:cubicBezTo>
                        <a:pt x="605879" y="298519"/>
                        <a:pt x="564141" y="346079"/>
                        <a:pt x="498515" y="368420"/>
                      </a:cubicBezTo>
                      <a:cubicBezTo>
                        <a:pt x="506066" y="398025"/>
                        <a:pt x="512931" y="412279"/>
                        <a:pt x="516088" y="414609"/>
                      </a:cubicBezTo>
                      <a:cubicBezTo>
                        <a:pt x="524601" y="418858"/>
                        <a:pt x="523228" y="426671"/>
                        <a:pt x="522953" y="428178"/>
                      </a:cubicBezTo>
                      <a:cubicBezTo>
                        <a:pt x="522541" y="429686"/>
                        <a:pt x="520207" y="437224"/>
                        <a:pt x="510185" y="437224"/>
                      </a:cubicBezTo>
                      <a:cubicBezTo>
                        <a:pt x="497828" y="437224"/>
                        <a:pt x="423689" y="421325"/>
                        <a:pt x="400487" y="380344"/>
                      </a:cubicBezTo>
                      <a:cubicBezTo>
                        <a:pt x="333899" y="375410"/>
                        <a:pt x="277746" y="346764"/>
                        <a:pt x="250836" y="304275"/>
                      </a:cubicBezTo>
                      <a:cubicBezTo>
                        <a:pt x="244521" y="305098"/>
                        <a:pt x="238205" y="305783"/>
                        <a:pt x="231752" y="306331"/>
                      </a:cubicBezTo>
                      <a:cubicBezTo>
                        <a:pt x="206216" y="353069"/>
                        <a:pt x="121643" y="371161"/>
                        <a:pt x="107639" y="371161"/>
                      </a:cubicBezTo>
                      <a:cubicBezTo>
                        <a:pt x="97616" y="371161"/>
                        <a:pt x="95145" y="364171"/>
                        <a:pt x="94596" y="361978"/>
                      </a:cubicBezTo>
                      <a:cubicBezTo>
                        <a:pt x="94184" y="360470"/>
                        <a:pt x="92948" y="352658"/>
                        <a:pt x="102009" y="348135"/>
                      </a:cubicBezTo>
                      <a:cubicBezTo>
                        <a:pt x="105030" y="345942"/>
                        <a:pt x="113130" y="331550"/>
                        <a:pt x="122741" y="293173"/>
                      </a:cubicBezTo>
                      <a:cubicBezTo>
                        <a:pt x="47778" y="268228"/>
                        <a:pt x="0" y="214226"/>
                        <a:pt x="0" y="153508"/>
                      </a:cubicBezTo>
                      <a:cubicBezTo>
                        <a:pt x="0" y="68804"/>
                        <a:pt x="94458" y="0"/>
                        <a:pt x="210609" y="0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0" name="íṣḻiḓe"/>
              <p:cNvGrpSpPr/>
              <p:nvPr/>
            </p:nvGrpSpPr>
            <p:grpSpPr>
              <a:xfrm>
                <a:off x="6662025" y="3374198"/>
                <a:ext cx="591982" cy="591980"/>
                <a:chOff x="6662025" y="3374198"/>
                <a:chExt cx="591982" cy="591980"/>
              </a:xfrm>
            </p:grpSpPr>
            <p:sp>
              <p:nvSpPr>
                <p:cNvPr id="54" name="ïSľîḋè"/>
                <p:cNvSpPr/>
                <p:nvPr/>
              </p:nvSpPr>
              <p:spPr>
                <a:xfrm>
                  <a:off x="6662025" y="3374198"/>
                  <a:ext cx="591982" cy="59198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ís1ïḋê"/>
                <p:cNvSpPr/>
                <p:nvPr/>
              </p:nvSpPr>
              <p:spPr>
                <a:xfrm>
                  <a:off x="6804265" y="3548351"/>
                  <a:ext cx="307502" cy="243674"/>
                </a:xfrm>
                <a:custGeom>
                  <a:avLst/>
                  <a:gdLst>
                    <a:gd name="connsiteX0" fmla="*/ 511657 w 606157"/>
                    <a:gd name="connsiteY0" fmla="*/ 343654 h 480339"/>
                    <a:gd name="connsiteX1" fmla="*/ 521432 w 606157"/>
                    <a:gd name="connsiteY1" fmla="*/ 353421 h 480339"/>
                    <a:gd name="connsiteX2" fmla="*/ 521432 w 606157"/>
                    <a:gd name="connsiteY2" fmla="*/ 376178 h 480339"/>
                    <a:gd name="connsiteX3" fmla="*/ 544305 w 606157"/>
                    <a:gd name="connsiteY3" fmla="*/ 376178 h 480339"/>
                    <a:gd name="connsiteX4" fmla="*/ 554080 w 606157"/>
                    <a:gd name="connsiteY4" fmla="*/ 385945 h 480339"/>
                    <a:gd name="connsiteX5" fmla="*/ 544305 w 606157"/>
                    <a:gd name="connsiteY5" fmla="*/ 395712 h 480339"/>
                    <a:gd name="connsiteX6" fmla="*/ 521432 w 606157"/>
                    <a:gd name="connsiteY6" fmla="*/ 395712 h 480339"/>
                    <a:gd name="connsiteX7" fmla="*/ 521432 w 606157"/>
                    <a:gd name="connsiteY7" fmla="*/ 418566 h 480339"/>
                    <a:gd name="connsiteX8" fmla="*/ 511657 w 606157"/>
                    <a:gd name="connsiteY8" fmla="*/ 428333 h 480339"/>
                    <a:gd name="connsiteX9" fmla="*/ 501882 w 606157"/>
                    <a:gd name="connsiteY9" fmla="*/ 418566 h 480339"/>
                    <a:gd name="connsiteX10" fmla="*/ 501882 w 606157"/>
                    <a:gd name="connsiteY10" fmla="*/ 395712 h 480339"/>
                    <a:gd name="connsiteX11" fmla="*/ 479106 w 606157"/>
                    <a:gd name="connsiteY11" fmla="*/ 395712 h 480339"/>
                    <a:gd name="connsiteX12" fmla="*/ 469331 w 606157"/>
                    <a:gd name="connsiteY12" fmla="*/ 385945 h 480339"/>
                    <a:gd name="connsiteX13" fmla="*/ 479106 w 606157"/>
                    <a:gd name="connsiteY13" fmla="*/ 376178 h 480339"/>
                    <a:gd name="connsiteX14" fmla="*/ 501882 w 606157"/>
                    <a:gd name="connsiteY14" fmla="*/ 376178 h 480339"/>
                    <a:gd name="connsiteX15" fmla="*/ 501882 w 606157"/>
                    <a:gd name="connsiteY15" fmla="*/ 353421 h 480339"/>
                    <a:gd name="connsiteX16" fmla="*/ 511657 w 606157"/>
                    <a:gd name="connsiteY16" fmla="*/ 343654 h 480339"/>
                    <a:gd name="connsiteX17" fmla="*/ 511621 w 606157"/>
                    <a:gd name="connsiteY17" fmla="*/ 311170 h 480339"/>
                    <a:gd name="connsiteX18" fmla="*/ 436735 w 606157"/>
                    <a:gd name="connsiteY18" fmla="*/ 385944 h 480339"/>
                    <a:gd name="connsiteX19" fmla="*/ 511621 w 606157"/>
                    <a:gd name="connsiteY19" fmla="*/ 460816 h 480339"/>
                    <a:gd name="connsiteX20" fmla="*/ 586605 w 606157"/>
                    <a:gd name="connsiteY20" fmla="*/ 385944 h 480339"/>
                    <a:gd name="connsiteX21" fmla="*/ 511621 w 606157"/>
                    <a:gd name="connsiteY21" fmla="*/ 311170 h 480339"/>
                    <a:gd name="connsiteX22" fmla="*/ 511621 w 606157"/>
                    <a:gd name="connsiteY22" fmla="*/ 291647 h 480339"/>
                    <a:gd name="connsiteX23" fmla="*/ 606157 w 606157"/>
                    <a:gd name="connsiteY23" fmla="*/ 385944 h 480339"/>
                    <a:gd name="connsiteX24" fmla="*/ 511621 w 606157"/>
                    <a:gd name="connsiteY24" fmla="*/ 480339 h 480339"/>
                    <a:gd name="connsiteX25" fmla="*/ 417183 w 606157"/>
                    <a:gd name="connsiteY25" fmla="*/ 385944 h 480339"/>
                    <a:gd name="connsiteX26" fmla="*/ 511621 w 606157"/>
                    <a:gd name="connsiteY26" fmla="*/ 291647 h 480339"/>
                    <a:gd name="connsiteX27" fmla="*/ 368279 w 606157"/>
                    <a:gd name="connsiteY27" fmla="*/ 200476 h 480339"/>
                    <a:gd name="connsiteX28" fmla="*/ 489505 w 606157"/>
                    <a:gd name="connsiteY28" fmla="*/ 259991 h 480339"/>
                    <a:gd name="connsiteX29" fmla="*/ 487746 w 606157"/>
                    <a:gd name="connsiteY29" fmla="*/ 273650 h 480339"/>
                    <a:gd name="connsiteX30" fmla="*/ 481782 w 606157"/>
                    <a:gd name="connsiteY30" fmla="*/ 275699 h 480339"/>
                    <a:gd name="connsiteX31" fmla="*/ 474059 w 606157"/>
                    <a:gd name="connsiteY31" fmla="*/ 271894 h 480339"/>
                    <a:gd name="connsiteX32" fmla="*/ 368279 w 606157"/>
                    <a:gd name="connsiteY32" fmla="*/ 219989 h 480339"/>
                    <a:gd name="connsiteX33" fmla="*/ 293588 w 606157"/>
                    <a:gd name="connsiteY33" fmla="*/ 242819 h 480339"/>
                    <a:gd name="connsiteX34" fmla="*/ 279999 w 606157"/>
                    <a:gd name="connsiteY34" fmla="*/ 240185 h 480339"/>
                    <a:gd name="connsiteX35" fmla="*/ 282639 w 606157"/>
                    <a:gd name="connsiteY35" fmla="*/ 226623 h 480339"/>
                    <a:gd name="connsiteX36" fmla="*/ 368279 w 606157"/>
                    <a:gd name="connsiteY36" fmla="*/ 200476 h 480339"/>
                    <a:gd name="connsiteX37" fmla="*/ 153211 w 606157"/>
                    <a:gd name="connsiteY37" fmla="*/ 200476 h 480339"/>
                    <a:gd name="connsiteX38" fmla="*/ 306325 w 606157"/>
                    <a:gd name="connsiteY38" fmla="*/ 353439 h 480339"/>
                    <a:gd name="connsiteX39" fmla="*/ 296547 w 606157"/>
                    <a:gd name="connsiteY39" fmla="*/ 363200 h 480339"/>
                    <a:gd name="connsiteX40" fmla="*/ 286770 w 606157"/>
                    <a:gd name="connsiteY40" fmla="*/ 353439 h 480339"/>
                    <a:gd name="connsiteX41" fmla="*/ 153211 w 606157"/>
                    <a:gd name="connsiteY41" fmla="*/ 219999 h 480339"/>
                    <a:gd name="connsiteX42" fmla="*/ 19554 w 606157"/>
                    <a:gd name="connsiteY42" fmla="*/ 353439 h 480339"/>
                    <a:gd name="connsiteX43" fmla="*/ 9777 w 606157"/>
                    <a:gd name="connsiteY43" fmla="*/ 363200 h 480339"/>
                    <a:gd name="connsiteX44" fmla="*/ 0 w 606157"/>
                    <a:gd name="connsiteY44" fmla="*/ 353439 h 480339"/>
                    <a:gd name="connsiteX45" fmla="*/ 153211 w 606157"/>
                    <a:gd name="connsiteY45" fmla="*/ 200476 h 480339"/>
                    <a:gd name="connsiteX46" fmla="*/ 368295 w 606157"/>
                    <a:gd name="connsiteY46" fmla="*/ 19531 h 480339"/>
                    <a:gd name="connsiteX47" fmla="*/ 306326 w 606157"/>
                    <a:gd name="connsiteY47" fmla="*/ 81348 h 480339"/>
                    <a:gd name="connsiteX48" fmla="*/ 368295 w 606157"/>
                    <a:gd name="connsiteY48" fmla="*/ 143262 h 480339"/>
                    <a:gd name="connsiteX49" fmla="*/ 430165 w 606157"/>
                    <a:gd name="connsiteY49" fmla="*/ 81348 h 480339"/>
                    <a:gd name="connsiteX50" fmla="*/ 368295 w 606157"/>
                    <a:gd name="connsiteY50" fmla="*/ 19531 h 480339"/>
                    <a:gd name="connsiteX51" fmla="*/ 153211 w 606157"/>
                    <a:gd name="connsiteY51" fmla="*/ 19531 h 480339"/>
                    <a:gd name="connsiteX52" fmla="*/ 91242 w 606157"/>
                    <a:gd name="connsiteY52" fmla="*/ 81348 h 480339"/>
                    <a:gd name="connsiteX53" fmla="*/ 153211 w 606157"/>
                    <a:gd name="connsiteY53" fmla="*/ 143262 h 480339"/>
                    <a:gd name="connsiteX54" fmla="*/ 215081 w 606157"/>
                    <a:gd name="connsiteY54" fmla="*/ 81348 h 480339"/>
                    <a:gd name="connsiteX55" fmla="*/ 153211 w 606157"/>
                    <a:gd name="connsiteY55" fmla="*/ 19531 h 480339"/>
                    <a:gd name="connsiteX56" fmla="*/ 368295 w 606157"/>
                    <a:gd name="connsiteY56" fmla="*/ 0 h 480339"/>
                    <a:gd name="connsiteX57" fmla="*/ 449714 w 606157"/>
                    <a:gd name="connsiteY57" fmla="*/ 81348 h 480339"/>
                    <a:gd name="connsiteX58" fmla="*/ 368295 w 606157"/>
                    <a:gd name="connsiteY58" fmla="*/ 162794 h 480339"/>
                    <a:gd name="connsiteX59" fmla="*/ 286778 w 606157"/>
                    <a:gd name="connsiteY59" fmla="*/ 81348 h 480339"/>
                    <a:gd name="connsiteX60" fmla="*/ 368295 w 606157"/>
                    <a:gd name="connsiteY60" fmla="*/ 0 h 480339"/>
                    <a:gd name="connsiteX61" fmla="*/ 153211 w 606157"/>
                    <a:gd name="connsiteY61" fmla="*/ 0 h 480339"/>
                    <a:gd name="connsiteX62" fmla="*/ 234630 w 606157"/>
                    <a:gd name="connsiteY62" fmla="*/ 81348 h 480339"/>
                    <a:gd name="connsiteX63" fmla="*/ 153211 w 606157"/>
                    <a:gd name="connsiteY63" fmla="*/ 162794 h 480339"/>
                    <a:gd name="connsiteX64" fmla="*/ 71694 w 606157"/>
                    <a:gd name="connsiteY64" fmla="*/ 81348 h 480339"/>
                    <a:gd name="connsiteX65" fmla="*/ 153211 w 606157"/>
                    <a:gd name="connsiteY65" fmla="*/ 0 h 480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</a:cxnLst>
                  <a:rect l="l" t="t" r="r" b="b"/>
                  <a:pathLst>
                    <a:path w="606157" h="480339">
                      <a:moveTo>
                        <a:pt x="511657" y="343654"/>
                      </a:moveTo>
                      <a:cubicBezTo>
                        <a:pt x="517131" y="343654"/>
                        <a:pt x="521432" y="348049"/>
                        <a:pt x="521432" y="353421"/>
                      </a:cubicBezTo>
                      <a:lnTo>
                        <a:pt x="521432" y="376178"/>
                      </a:lnTo>
                      <a:lnTo>
                        <a:pt x="544305" y="376178"/>
                      </a:lnTo>
                      <a:cubicBezTo>
                        <a:pt x="549682" y="376178"/>
                        <a:pt x="554080" y="380573"/>
                        <a:pt x="554080" y="385945"/>
                      </a:cubicBezTo>
                      <a:cubicBezTo>
                        <a:pt x="554080" y="391414"/>
                        <a:pt x="549682" y="395712"/>
                        <a:pt x="544305" y="395712"/>
                      </a:cubicBezTo>
                      <a:lnTo>
                        <a:pt x="521432" y="395712"/>
                      </a:lnTo>
                      <a:lnTo>
                        <a:pt x="521432" y="418566"/>
                      </a:lnTo>
                      <a:cubicBezTo>
                        <a:pt x="521432" y="423938"/>
                        <a:pt x="517131" y="428333"/>
                        <a:pt x="511657" y="428333"/>
                      </a:cubicBezTo>
                      <a:cubicBezTo>
                        <a:pt x="506281" y="428333"/>
                        <a:pt x="501882" y="423938"/>
                        <a:pt x="501882" y="418566"/>
                      </a:cubicBezTo>
                      <a:lnTo>
                        <a:pt x="501882" y="395712"/>
                      </a:lnTo>
                      <a:lnTo>
                        <a:pt x="479106" y="395712"/>
                      </a:lnTo>
                      <a:cubicBezTo>
                        <a:pt x="473730" y="395712"/>
                        <a:pt x="469331" y="391414"/>
                        <a:pt x="469331" y="385945"/>
                      </a:cubicBezTo>
                      <a:cubicBezTo>
                        <a:pt x="469331" y="380573"/>
                        <a:pt x="473730" y="376178"/>
                        <a:pt x="479106" y="376178"/>
                      </a:cubicBezTo>
                      <a:lnTo>
                        <a:pt x="501882" y="376178"/>
                      </a:lnTo>
                      <a:lnTo>
                        <a:pt x="501882" y="353421"/>
                      </a:lnTo>
                      <a:cubicBezTo>
                        <a:pt x="501882" y="348049"/>
                        <a:pt x="506281" y="343654"/>
                        <a:pt x="511657" y="343654"/>
                      </a:cubicBezTo>
                      <a:close/>
                      <a:moveTo>
                        <a:pt x="511621" y="311170"/>
                      </a:moveTo>
                      <a:cubicBezTo>
                        <a:pt x="470366" y="311170"/>
                        <a:pt x="436735" y="344750"/>
                        <a:pt x="436735" y="385944"/>
                      </a:cubicBezTo>
                      <a:cubicBezTo>
                        <a:pt x="436735" y="427236"/>
                        <a:pt x="470366" y="460816"/>
                        <a:pt x="511621" y="460816"/>
                      </a:cubicBezTo>
                      <a:cubicBezTo>
                        <a:pt x="552975" y="460816"/>
                        <a:pt x="586605" y="427236"/>
                        <a:pt x="586605" y="385944"/>
                      </a:cubicBezTo>
                      <a:cubicBezTo>
                        <a:pt x="586605" y="344750"/>
                        <a:pt x="552975" y="311170"/>
                        <a:pt x="511621" y="311170"/>
                      </a:cubicBezTo>
                      <a:close/>
                      <a:moveTo>
                        <a:pt x="511621" y="291647"/>
                      </a:moveTo>
                      <a:cubicBezTo>
                        <a:pt x="563729" y="291647"/>
                        <a:pt x="606157" y="333915"/>
                        <a:pt x="606157" y="385944"/>
                      </a:cubicBezTo>
                      <a:cubicBezTo>
                        <a:pt x="606157" y="437974"/>
                        <a:pt x="563729" y="480339"/>
                        <a:pt x="511621" y="480339"/>
                      </a:cubicBezTo>
                      <a:cubicBezTo>
                        <a:pt x="459514" y="480339"/>
                        <a:pt x="417183" y="437974"/>
                        <a:pt x="417183" y="385944"/>
                      </a:cubicBezTo>
                      <a:cubicBezTo>
                        <a:pt x="417183" y="333915"/>
                        <a:pt x="459514" y="291647"/>
                        <a:pt x="511621" y="291647"/>
                      </a:cubicBezTo>
                      <a:close/>
                      <a:moveTo>
                        <a:pt x="368279" y="200476"/>
                      </a:moveTo>
                      <a:cubicBezTo>
                        <a:pt x="416085" y="200476"/>
                        <a:pt x="460274" y="222135"/>
                        <a:pt x="489505" y="259991"/>
                      </a:cubicBezTo>
                      <a:cubicBezTo>
                        <a:pt x="492829" y="264284"/>
                        <a:pt x="492047" y="270333"/>
                        <a:pt x="487746" y="273650"/>
                      </a:cubicBezTo>
                      <a:cubicBezTo>
                        <a:pt x="485986" y="275016"/>
                        <a:pt x="483835" y="275699"/>
                        <a:pt x="481782" y="275699"/>
                      </a:cubicBezTo>
                      <a:cubicBezTo>
                        <a:pt x="478849" y="275699"/>
                        <a:pt x="475916" y="274430"/>
                        <a:pt x="474059" y="271894"/>
                      </a:cubicBezTo>
                      <a:cubicBezTo>
                        <a:pt x="448542" y="238917"/>
                        <a:pt x="409926" y="219989"/>
                        <a:pt x="368279" y="219989"/>
                      </a:cubicBezTo>
                      <a:cubicBezTo>
                        <a:pt x="341492" y="219989"/>
                        <a:pt x="315683" y="227892"/>
                        <a:pt x="293588" y="242819"/>
                      </a:cubicBezTo>
                      <a:cubicBezTo>
                        <a:pt x="289091" y="245844"/>
                        <a:pt x="283030" y="244673"/>
                        <a:pt x="279999" y="240185"/>
                      </a:cubicBezTo>
                      <a:cubicBezTo>
                        <a:pt x="276969" y="235697"/>
                        <a:pt x="278142" y="229648"/>
                        <a:pt x="282639" y="226623"/>
                      </a:cubicBezTo>
                      <a:cubicBezTo>
                        <a:pt x="307960" y="209549"/>
                        <a:pt x="337582" y="200476"/>
                        <a:pt x="368279" y="200476"/>
                      </a:cubicBezTo>
                      <a:close/>
                      <a:moveTo>
                        <a:pt x="153211" y="200476"/>
                      </a:moveTo>
                      <a:cubicBezTo>
                        <a:pt x="237688" y="200476"/>
                        <a:pt x="306325" y="269099"/>
                        <a:pt x="306325" y="353439"/>
                      </a:cubicBezTo>
                      <a:cubicBezTo>
                        <a:pt x="306325" y="358808"/>
                        <a:pt x="302023" y="363200"/>
                        <a:pt x="296547" y="363200"/>
                      </a:cubicBezTo>
                      <a:cubicBezTo>
                        <a:pt x="291170" y="363200"/>
                        <a:pt x="286770" y="358808"/>
                        <a:pt x="286770" y="353439"/>
                      </a:cubicBezTo>
                      <a:cubicBezTo>
                        <a:pt x="286770" y="279837"/>
                        <a:pt x="226835" y="219999"/>
                        <a:pt x="153211" y="219999"/>
                      </a:cubicBezTo>
                      <a:cubicBezTo>
                        <a:pt x="79490" y="219999"/>
                        <a:pt x="19554" y="279837"/>
                        <a:pt x="19554" y="353439"/>
                      </a:cubicBezTo>
                      <a:cubicBezTo>
                        <a:pt x="19554" y="358808"/>
                        <a:pt x="15155" y="363200"/>
                        <a:pt x="9777" y="363200"/>
                      </a:cubicBezTo>
                      <a:cubicBezTo>
                        <a:pt x="4400" y="363200"/>
                        <a:pt x="0" y="358808"/>
                        <a:pt x="0" y="353439"/>
                      </a:cubicBezTo>
                      <a:cubicBezTo>
                        <a:pt x="0" y="269099"/>
                        <a:pt x="68735" y="200476"/>
                        <a:pt x="153211" y="200476"/>
                      </a:cubicBezTo>
                      <a:close/>
                      <a:moveTo>
                        <a:pt x="368295" y="19531"/>
                      </a:moveTo>
                      <a:cubicBezTo>
                        <a:pt x="334085" y="19531"/>
                        <a:pt x="306326" y="47266"/>
                        <a:pt x="306326" y="81348"/>
                      </a:cubicBezTo>
                      <a:cubicBezTo>
                        <a:pt x="306326" y="115528"/>
                        <a:pt x="334085" y="143262"/>
                        <a:pt x="368295" y="143262"/>
                      </a:cubicBezTo>
                      <a:cubicBezTo>
                        <a:pt x="402407" y="143262"/>
                        <a:pt x="430165" y="115528"/>
                        <a:pt x="430165" y="81348"/>
                      </a:cubicBezTo>
                      <a:cubicBezTo>
                        <a:pt x="430165" y="47266"/>
                        <a:pt x="402407" y="19531"/>
                        <a:pt x="368295" y="19531"/>
                      </a:cubicBezTo>
                      <a:close/>
                      <a:moveTo>
                        <a:pt x="153211" y="19531"/>
                      </a:moveTo>
                      <a:cubicBezTo>
                        <a:pt x="119001" y="19531"/>
                        <a:pt x="91242" y="47266"/>
                        <a:pt x="91242" y="81348"/>
                      </a:cubicBezTo>
                      <a:cubicBezTo>
                        <a:pt x="91242" y="115528"/>
                        <a:pt x="119001" y="143262"/>
                        <a:pt x="153211" y="143262"/>
                      </a:cubicBezTo>
                      <a:cubicBezTo>
                        <a:pt x="187323" y="143262"/>
                        <a:pt x="215081" y="115528"/>
                        <a:pt x="215081" y="81348"/>
                      </a:cubicBezTo>
                      <a:cubicBezTo>
                        <a:pt x="215081" y="47266"/>
                        <a:pt x="187323" y="19531"/>
                        <a:pt x="153211" y="19531"/>
                      </a:cubicBezTo>
                      <a:close/>
                      <a:moveTo>
                        <a:pt x="368295" y="0"/>
                      </a:moveTo>
                      <a:cubicBezTo>
                        <a:pt x="413158" y="0"/>
                        <a:pt x="449714" y="36523"/>
                        <a:pt x="449714" y="81348"/>
                      </a:cubicBezTo>
                      <a:cubicBezTo>
                        <a:pt x="449714" y="126270"/>
                        <a:pt x="413158" y="162794"/>
                        <a:pt x="368295" y="162794"/>
                      </a:cubicBezTo>
                      <a:cubicBezTo>
                        <a:pt x="323333" y="162794"/>
                        <a:pt x="286778" y="126270"/>
                        <a:pt x="286778" y="81348"/>
                      </a:cubicBezTo>
                      <a:cubicBezTo>
                        <a:pt x="286778" y="36523"/>
                        <a:pt x="323333" y="0"/>
                        <a:pt x="368295" y="0"/>
                      </a:cubicBezTo>
                      <a:close/>
                      <a:moveTo>
                        <a:pt x="153211" y="0"/>
                      </a:moveTo>
                      <a:cubicBezTo>
                        <a:pt x="198074" y="0"/>
                        <a:pt x="234630" y="36523"/>
                        <a:pt x="234630" y="81348"/>
                      </a:cubicBezTo>
                      <a:cubicBezTo>
                        <a:pt x="234630" y="126270"/>
                        <a:pt x="198074" y="162794"/>
                        <a:pt x="153211" y="162794"/>
                      </a:cubicBezTo>
                      <a:cubicBezTo>
                        <a:pt x="108249" y="162794"/>
                        <a:pt x="71694" y="126270"/>
                        <a:pt x="71694" y="81348"/>
                      </a:cubicBezTo>
                      <a:cubicBezTo>
                        <a:pt x="71694" y="36523"/>
                        <a:pt x="108249" y="0"/>
                        <a:pt x="153211" y="0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1" name="îṡļíďè"/>
              <p:cNvGrpSpPr/>
              <p:nvPr/>
            </p:nvGrpSpPr>
            <p:grpSpPr>
              <a:xfrm>
                <a:off x="7425970" y="3374198"/>
                <a:ext cx="591982" cy="591980"/>
                <a:chOff x="7425970" y="3374198"/>
                <a:chExt cx="591982" cy="591980"/>
              </a:xfrm>
            </p:grpSpPr>
            <p:sp>
              <p:nvSpPr>
                <p:cNvPr id="52" name="iş1íḋe"/>
                <p:cNvSpPr/>
                <p:nvPr/>
              </p:nvSpPr>
              <p:spPr>
                <a:xfrm>
                  <a:off x="7425970" y="3374198"/>
                  <a:ext cx="591982" cy="59198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3" name="íṧlïḑé"/>
                <p:cNvSpPr/>
                <p:nvPr/>
              </p:nvSpPr>
              <p:spPr>
                <a:xfrm>
                  <a:off x="7568210" y="3516639"/>
                  <a:ext cx="307502" cy="307098"/>
                </a:xfrm>
                <a:custGeom>
                  <a:avLst/>
                  <a:gdLst>
                    <a:gd name="connsiteX0" fmla="*/ 86413 w 591547"/>
                    <a:gd name="connsiteY0" fmla="*/ 515758 h 590770"/>
                    <a:gd name="connsiteX1" fmla="*/ 171919 w 591547"/>
                    <a:gd name="connsiteY1" fmla="*/ 515758 h 590770"/>
                    <a:gd name="connsiteX2" fmla="*/ 171919 w 591547"/>
                    <a:gd name="connsiteY2" fmla="*/ 537523 h 590770"/>
                    <a:gd name="connsiteX3" fmla="*/ 86413 w 591547"/>
                    <a:gd name="connsiteY3" fmla="*/ 537523 h 590770"/>
                    <a:gd name="connsiteX4" fmla="*/ 86413 w 591547"/>
                    <a:gd name="connsiteY4" fmla="*/ 461733 h 590770"/>
                    <a:gd name="connsiteX5" fmla="*/ 171919 w 591547"/>
                    <a:gd name="connsiteY5" fmla="*/ 461733 h 590770"/>
                    <a:gd name="connsiteX6" fmla="*/ 171919 w 591547"/>
                    <a:gd name="connsiteY6" fmla="*/ 483498 h 590770"/>
                    <a:gd name="connsiteX7" fmla="*/ 86413 w 591547"/>
                    <a:gd name="connsiteY7" fmla="*/ 483498 h 590770"/>
                    <a:gd name="connsiteX8" fmla="*/ 86413 w 591547"/>
                    <a:gd name="connsiteY8" fmla="*/ 408616 h 590770"/>
                    <a:gd name="connsiteX9" fmla="*/ 171919 w 591547"/>
                    <a:gd name="connsiteY9" fmla="*/ 408616 h 590770"/>
                    <a:gd name="connsiteX10" fmla="*/ 171919 w 591547"/>
                    <a:gd name="connsiteY10" fmla="*/ 429474 h 590770"/>
                    <a:gd name="connsiteX11" fmla="*/ 86413 w 591547"/>
                    <a:gd name="connsiteY11" fmla="*/ 429474 h 590770"/>
                    <a:gd name="connsiteX12" fmla="*/ 204177 w 591547"/>
                    <a:gd name="connsiteY12" fmla="*/ 357041 h 590770"/>
                    <a:gd name="connsiteX13" fmla="*/ 204177 w 591547"/>
                    <a:gd name="connsiteY13" fmla="*/ 569815 h 590770"/>
                    <a:gd name="connsiteX14" fmla="*/ 333300 w 591547"/>
                    <a:gd name="connsiteY14" fmla="*/ 569815 h 590770"/>
                    <a:gd name="connsiteX15" fmla="*/ 333300 w 591547"/>
                    <a:gd name="connsiteY15" fmla="*/ 382026 h 590770"/>
                    <a:gd name="connsiteX16" fmla="*/ 183194 w 591547"/>
                    <a:gd name="connsiteY16" fmla="*/ 357041 h 590770"/>
                    <a:gd name="connsiteX17" fmla="*/ 75053 w 591547"/>
                    <a:gd name="connsiteY17" fmla="*/ 382026 h 590770"/>
                    <a:gd name="connsiteX18" fmla="*/ 75053 w 591547"/>
                    <a:gd name="connsiteY18" fmla="*/ 569815 h 590770"/>
                    <a:gd name="connsiteX19" fmla="*/ 183194 w 591547"/>
                    <a:gd name="connsiteY19" fmla="*/ 569815 h 590770"/>
                    <a:gd name="connsiteX20" fmla="*/ 247709 w 591547"/>
                    <a:gd name="connsiteY20" fmla="*/ 311838 h 590770"/>
                    <a:gd name="connsiteX21" fmla="*/ 322851 w 591547"/>
                    <a:gd name="connsiteY21" fmla="*/ 311838 h 590770"/>
                    <a:gd name="connsiteX22" fmla="*/ 322851 w 591547"/>
                    <a:gd name="connsiteY22" fmla="*/ 332826 h 590770"/>
                    <a:gd name="connsiteX23" fmla="*/ 247709 w 591547"/>
                    <a:gd name="connsiteY23" fmla="*/ 332826 h 590770"/>
                    <a:gd name="connsiteX24" fmla="*/ 247709 w 591547"/>
                    <a:gd name="connsiteY24" fmla="*/ 257944 h 590770"/>
                    <a:gd name="connsiteX25" fmla="*/ 322851 w 591547"/>
                    <a:gd name="connsiteY25" fmla="*/ 257944 h 590770"/>
                    <a:gd name="connsiteX26" fmla="*/ 322851 w 591547"/>
                    <a:gd name="connsiteY26" fmla="*/ 279580 h 590770"/>
                    <a:gd name="connsiteX27" fmla="*/ 247709 w 591547"/>
                    <a:gd name="connsiteY27" fmla="*/ 279580 h 590770"/>
                    <a:gd name="connsiteX28" fmla="*/ 247709 w 591547"/>
                    <a:gd name="connsiteY28" fmla="*/ 203919 h 590770"/>
                    <a:gd name="connsiteX29" fmla="*/ 322851 w 591547"/>
                    <a:gd name="connsiteY29" fmla="*/ 203919 h 590770"/>
                    <a:gd name="connsiteX30" fmla="*/ 322851 w 591547"/>
                    <a:gd name="connsiteY30" fmla="*/ 225684 h 590770"/>
                    <a:gd name="connsiteX31" fmla="*/ 247709 w 591547"/>
                    <a:gd name="connsiteY31" fmla="*/ 225684 h 590770"/>
                    <a:gd name="connsiteX32" fmla="*/ 247709 w 591547"/>
                    <a:gd name="connsiteY32" fmla="*/ 150672 h 590770"/>
                    <a:gd name="connsiteX33" fmla="*/ 322851 w 591547"/>
                    <a:gd name="connsiteY33" fmla="*/ 150672 h 590770"/>
                    <a:gd name="connsiteX34" fmla="*/ 322851 w 591547"/>
                    <a:gd name="connsiteY34" fmla="*/ 171660 h 590770"/>
                    <a:gd name="connsiteX35" fmla="*/ 247709 w 591547"/>
                    <a:gd name="connsiteY35" fmla="*/ 171660 h 590770"/>
                    <a:gd name="connsiteX36" fmla="*/ 355090 w 591547"/>
                    <a:gd name="connsiteY36" fmla="*/ 102357 h 590770"/>
                    <a:gd name="connsiteX37" fmla="*/ 355090 w 591547"/>
                    <a:gd name="connsiteY37" fmla="*/ 373160 h 590770"/>
                    <a:gd name="connsiteX38" fmla="*/ 355090 w 591547"/>
                    <a:gd name="connsiteY38" fmla="*/ 376384 h 590770"/>
                    <a:gd name="connsiteX39" fmla="*/ 355090 w 591547"/>
                    <a:gd name="connsiteY39" fmla="*/ 569815 h 590770"/>
                    <a:gd name="connsiteX40" fmla="*/ 484213 w 591547"/>
                    <a:gd name="connsiteY40" fmla="*/ 569815 h 590770"/>
                    <a:gd name="connsiteX41" fmla="*/ 484213 w 591547"/>
                    <a:gd name="connsiteY41" fmla="*/ 154744 h 590770"/>
                    <a:gd name="connsiteX42" fmla="*/ 333300 w 591547"/>
                    <a:gd name="connsiteY42" fmla="*/ 99939 h 590770"/>
                    <a:gd name="connsiteX43" fmla="*/ 236458 w 591547"/>
                    <a:gd name="connsiteY43" fmla="*/ 125730 h 590770"/>
                    <a:gd name="connsiteX44" fmla="*/ 236458 w 591547"/>
                    <a:gd name="connsiteY44" fmla="*/ 341728 h 590770"/>
                    <a:gd name="connsiteX45" fmla="*/ 333300 w 591547"/>
                    <a:gd name="connsiteY45" fmla="*/ 360265 h 590770"/>
                    <a:gd name="connsiteX46" fmla="*/ 397862 w 591547"/>
                    <a:gd name="connsiteY46" fmla="*/ 21761 h 590770"/>
                    <a:gd name="connsiteX47" fmla="*/ 387371 w 591547"/>
                    <a:gd name="connsiteY47" fmla="*/ 32238 h 590770"/>
                    <a:gd name="connsiteX48" fmla="*/ 397862 w 591547"/>
                    <a:gd name="connsiteY48" fmla="*/ 42716 h 590770"/>
                    <a:gd name="connsiteX49" fmla="*/ 409160 w 591547"/>
                    <a:gd name="connsiteY49" fmla="*/ 32238 h 590770"/>
                    <a:gd name="connsiteX50" fmla="*/ 397862 w 591547"/>
                    <a:gd name="connsiteY50" fmla="*/ 21761 h 590770"/>
                    <a:gd name="connsiteX51" fmla="*/ 397862 w 591547"/>
                    <a:gd name="connsiteY51" fmla="*/ 0 h 590770"/>
                    <a:gd name="connsiteX52" fmla="*/ 430143 w 591547"/>
                    <a:gd name="connsiteY52" fmla="*/ 32238 h 590770"/>
                    <a:gd name="connsiteX53" fmla="*/ 409160 w 591547"/>
                    <a:gd name="connsiteY53" fmla="*/ 62865 h 590770"/>
                    <a:gd name="connsiteX54" fmla="*/ 409160 w 591547"/>
                    <a:gd name="connsiteY54" fmla="*/ 100745 h 590770"/>
                    <a:gd name="connsiteX55" fmla="*/ 498740 w 591547"/>
                    <a:gd name="connsiteY55" fmla="*/ 137819 h 590770"/>
                    <a:gd name="connsiteX56" fmla="*/ 506003 w 591547"/>
                    <a:gd name="connsiteY56" fmla="*/ 147491 h 590770"/>
                    <a:gd name="connsiteX57" fmla="*/ 506003 w 591547"/>
                    <a:gd name="connsiteY57" fmla="*/ 569815 h 590770"/>
                    <a:gd name="connsiteX58" fmla="*/ 591547 w 591547"/>
                    <a:gd name="connsiteY58" fmla="*/ 569815 h 590770"/>
                    <a:gd name="connsiteX59" fmla="*/ 591547 w 591547"/>
                    <a:gd name="connsiteY59" fmla="*/ 590770 h 590770"/>
                    <a:gd name="connsiteX60" fmla="*/ 494705 w 591547"/>
                    <a:gd name="connsiteY60" fmla="*/ 590770 h 590770"/>
                    <a:gd name="connsiteX61" fmla="*/ 344598 w 591547"/>
                    <a:gd name="connsiteY61" fmla="*/ 590770 h 590770"/>
                    <a:gd name="connsiteX62" fmla="*/ 193685 w 591547"/>
                    <a:gd name="connsiteY62" fmla="*/ 590770 h 590770"/>
                    <a:gd name="connsiteX63" fmla="*/ 64562 w 591547"/>
                    <a:gd name="connsiteY63" fmla="*/ 590770 h 590770"/>
                    <a:gd name="connsiteX64" fmla="*/ 0 w 591547"/>
                    <a:gd name="connsiteY64" fmla="*/ 590770 h 590770"/>
                    <a:gd name="connsiteX65" fmla="*/ 0 w 591547"/>
                    <a:gd name="connsiteY65" fmla="*/ 569815 h 590770"/>
                    <a:gd name="connsiteX66" fmla="*/ 54070 w 591547"/>
                    <a:gd name="connsiteY66" fmla="*/ 569815 h 590770"/>
                    <a:gd name="connsiteX67" fmla="*/ 54070 w 591547"/>
                    <a:gd name="connsiteY67" fmla="*/ 373160 h 590770"/>
                    <a:gd name="connsiteX68" fmla="*/ 62141 w 591547"/>
                    <a:gd name="connsiteY68" fmla="*/ 362683 h 590770"/>
                    <a:gd name="connsiteX69" fmla="*/ 191264 w 591547"/>
                    <a:gd name="connsiteY69" fmla="*/ 333668 h 590770"/>
                    <a:gd name="connsiteX70" fmla="*/ 195299 w 591547"/>
                    <a:gd name="connsiteY70" fmla="*/ 333668 h 590770"/>
                    <a:gd name="connsiteX71" fmla="*/ 196106 w 591547"/>
                    <a:gd name="connsiteY71" fmla="*/ 333668 h 590770"/>
                    <a:gd name="connsiteX72" fmla="*/ 215475 w 591547"/>
                    <a:gd name="connsiteY72" fmla="*/ 336892 h 590770"/>
                    <a:gd name="connsiteX73" fmla="*/ 215475 w 591547"/>
                    <a:gd name="connsiteY73" fmla="*/ 116864 h 590770"/>
                    <a:gd name="connsiteX74" fmla="*/ 223545 w 591547"/>
                    <a:gd name="connsiteY74" fmla="*/ 106387 h 590770"/>
                    <a:gd name="connsiteX75" fmla="*/ 341370 w 591547"/>
                    <a:gd name="connsiteY75" fmla="*/ 75760 h 590770"/>
                    <a:gd name="connsiteX76" fmla="*/ 342984 w 591547"/>
                    <a:gd name="connsiteY76" fmla="*/ 75760 h 590770"/>
                    <a:gd name="connsiteX77" fmla="*/ 345405 w 591547"/>
                    <a:gd name="connsiteY77" fmla="*/ 75760 h 590770"/>
                    <a:gd name="connsiteX78" fmla="*/ 347020 w 591547"/>
                    <a:gd name="connsiteY78" fmla="*/ 75760 h 590770"/>
                    <a:gd name="connsiteX79" fmla="*/ 348634 w 591547"/>
                    <a:gd name="connsiteY79" fmla="*/ 75760 h 590770"/>
                    <a:gd name="connsiteX80" fmla="*/ 387371 w 591547"/>
                    <a:gd name="connsiteY80" fmla="*/ 91879 h 590770"/>
                    <a:gd name="connsiteX81" fmla="*/ 387371 w 591547"/>
                    <a:gd name="connsiteY81" fmla="*/ 62865 h 590770"/>
                    <a:gd name="connsiteX82" fmla="*/ 365581 w 591547"/>
                    <a:gd name="connsiteY82" fmla="*/ 32238 h 590770"/>
                    <a:gd name="connsiteX83" fmla="*/ 397862 w 591547"/>
                    <a:gd name="connsiteY83" fmla="*/ 0 h 590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591547" h="590770">
                      <a:moveTo>
                        <a:pt x="86413" y="515758"/>
                      </a:moveTo>
                      <a:lnTo>
                        <a:pt x="171919" y="515758"/>
                      </a:lnTo>
                      <a:lnTo>
                        <a:pt x="171919" y="537523"/>
                      </a:lnTo>
                      <a:lnTo>
                        <a:pt x="86413" y="537523"/>
                      </a:lnTo>
                      <a:close/>
                      <a:moveTo>
                        <a:pt x="86413" y="461733"/>
                      </a:moveTo>
                      <a:lnTo>
                        <a:pt x="171919" y="461733"/>
                      </a:lnTo>
                      <a:lnTo>
                        <a:pt x="171919" y="483498"/>
                      </a:lnTo>
                      <a:lnTo>
                        <a:pt x="86413" y="483498"/>
                      </a:lnTo>
                      <a:close/>
                      <a:moveTo>
                        <a:pt x="86413" y="408616"/>
                      </a:moveTo>
                      <a:lnTo>
                        <a:pt x="171919" y="408616"/>
                      </a:lnTo>
                      <a:lnTo>
                        <a:pt x="171919" y="429474"/>
                      </a:lnTo>
                      <a:lnTo>
                        <a:pt x="86413" y="429474"/>
                      </a:lnTo>
                      <a:close/>
                      <a:moveTo>
                        <a:pt x="204177" y="357041"/>
                      </a:moveTo>
                      <a:lnTo>
                        <a:pt x="204177" y="569815"/>
                      </a:lnTo>
                      <a:lnTo>
                        <a:pt x="333300" y="569815"/>
                      </a:lnTo>
                      <a:lnTo>
                        <a:pt x="333300" y="382026"/>
                      </a:lnTo>
                      <a:close/>
                      <a:moveTo>
                        <a:pt x="183194" y="357041"/>
                      </a:moveTo>
                      <a:lnTo>
                        <a:pt x="75053" y="382026"/>
                      </a:lnTo>
                      <a:lnTo>
                        <a:pt x="75053" y="569815"/>
                      </a:lnTo>
                      <a:lnTo>
                        <a:pt x="183194" y="569815"/>
                      </a:lnTo>
                      <a:close/>
                      <a:moveTo>
                        <a:pt x="247709" y="311838"/>
                      </a:moveTo>
                      <a:lnTo>
                        <a:pt x="322851" y="311838"/>
                      </a:lnTo>
                      <a:lnTo>
                        <a:pt x="322851" y="332826"/>
                      </a:lnTo>
                      <a:lnTo>
                        <a:pt x="247709" y="332826"/>
                      </a:lnTo>
                      <a:close/>
                      <a:moveTo>
                        <a:pt x="247709" y="257944"/>
                      </a:moveTo>
                      <a:lnTo>
                        <a:pt x="322851" y="257944"/>
                      </a:lnTo>
                      <a:lnTo>
                        <a:pt x="322851" y="279580"/>
                      </a:lnTo>
                      <a:lnTo>
                        <a:pt x="247709" y="279580"/>
                      </a:lnTo>
                      <a:close/>
                      <a:moveTo>
                        <a:pt x="247709" y="203919"/>
                      </a:moveTo>
                      <a:lnTo>
                        <a:pt x="322851" y="203919"/>
                      </a:lnTo>
                      <a:lnTo>
                        <a:pt x="322851" y="225684"/>
                      </a:lnTo>
                      <a:lnTo>
                        <a:pt x="247709" y="225684"/>
                      </a:lnTo>
                      <a:close/>
                      <a:moveTo>
                        <a:pt x="247709" y="150672"/>
                      </a:moveTo>
                      <a:lnTo>
                        <a:pt x="322851" y="150672"/>
                      </a:lnTo>
                      <a:lnTo>
                        <a:pt x="322851" y="171660"/>
                      </a:lnTo>
                      <a:lnTo>
                        <a:pt x="247709" y="171660"/>
                      </a:lnTo>
                      <a:close/>
                      <a:moveTo>
                        <a:pt x="355090" y="102357"/>
                      </a:moveTo>
                      <a:lnTo>
                        <a:pt x="355090" y="373160"/>
                      </a:lnTo>
                      <a:lnTo>
                        <a:pt x="355090" y="376384"/>
                      </a:lnTo>
                      <a:lnTo>
                        <a:pt x="355090" y="569815"/>
                      </a:lnTo>
                      <a:lnTo>
                        <a:pt x="484213" y="569815"/>
                      </a:lnTo>
                      <a:lnTo>
                        <a:pt x="484213" y="154744"/>
                      </a:lnTo>
                      <a:close/>
                      <a:moveTo>
                        <a:pt x="333300" y="99939"/>
                      </a:moveTo>
                      <a:lnTo>
                        <a:pt x="236458" y="125730"/>
                      </a:lnTo>
                      <a:lnTo>
                        <a:pt x="236458" y="341728"/>
                      </a:lnTo>
                      <a:lnTo>
                        <a:pt x="333300" y="360265"/>
                      </a:lnTo>
                      <a:close/>
                      <a:moveTo>
                        <a:pt x="397862" y="21761"/>
                      </a:moveTo>
                      <a:cubicBezTo>
                        <a:pt x="392213" y="21761"/>
                        <a:pt x="387371" y="26596"/>
                        <a:pt x="387371" y="32238"/>
                      </a:cubicBezTo>
                      <a:cubicBezTo>
                        <a:pt x="387371" y="37880"/>
                        <a:pt x="392213" y="42716"/>
                        <a:pt x="397862" y="42716"/>
                      </a:cubicBezTo>
                      <a:cubicBezTo>
                        <a:pt x="404318" y="42716"/>
                        <a:pt x="409160" y="37880"/>
                        <a:pt x="409160" y="32238"/>
                      </a:cubicBezTo>
                      <a:cubicBezTo>
                        <a:pt x="409160" y="26596"/>
                        <a:pt x="404318" y="21761"/>
                        <a:pt x="397862" y="21761"/>
                      </a:cubicBezTo>
                      <a:close/>
                      <a:moveTo>
                        <a:pt x="397862" y="0"/>
                      </a:moveTo>
                      <a:cubicBezTo>
                        <a:pt x="415616" y="0"/>
                        <a:pt x="430143" y="14507"/>
                        <a:pt x="430143" y="32238"/>
                      </a:cubicBezTo>
                      <a:cubicBezTo>
                        <a:pt x="430143" y="45940"/>
                        <a:pt x="421266" y="58029"/>
                        <a:pt x="409160" y="62865"/>
                      </a:cubicBezTo>
                      <a:lnTo>
                        <a:pt x="409160" y="100745"/>
                      </a:lnTo>
                      <a:lnTo>
                        <a:pt x="498740" y="137819"/>
                      </a:lnTo>
                      <a:cubicBezTo>
                        <a:pt x="502775" y="139431"/>
                        <a:pt x="506003" y="143461"/>
                        <a:pt x="506003" y="147491"/>
                      </a:cubicBezTo>
                      <a:lnTo>
                        <a:pt x="506003" y="569815"/>
                      </a:lnTo>
                      <a:lnTo>
                        <a:pt x="591547" y="569815"/>
                      </a:lnTo>
                      <a:lnTo>
                        <a:pt x="591547" y="590770"/>
                      </a:lnTo>
                      <a:lnTo>
                        <a:pt x="494705" y="590770"/>
                      </a:lnTo>
                      <a:lnTo>
                        <a:pt x="344598" y="590770"/>
                      </a:lnTo>
                      <a:lnTo>
                        <a:pt x="193685" y="590770"/>
                      </a:lnTo>
                      <a:lnTo>
                        <a:pt x="64562" y="590770"/>
                      </a:lnTo>
                      <a:lnTo>
                        <a:pt x="0" y="590770"/>
                      </a:lnTo>
                      <a:lnTo>
                        <a:pt x="0" y="569815"/>
                      </a:lnTo>
                      <a:lnTo>
                        <a:pt x="54070" y="569815"/>
                      </a:lnTo>
                      <a:lnTo>
                        <a:pt x="54070" y="373160"/>
                      </a:lnTo>
                      <a:cubicBezTo>
                        <a:pt x="54070" y="368324"/>
                        <a:pt x="57298" y="364294"/>
                        <a:pt x="62141" y="362683"/>
                      </a:cubicBezTo>
                      <a:lnTo>
                        <a:pt x="191264" y="333668"/>
                      </a:lnTo>
                      <a:cubicBezTo>
                        <a:pt x="192878" y="332862"/>
                        <a:pt x="194492" y="332862"/>
                        <a:pt x="195299" y="333668"/>
                      </a:cubicBezTo>
                      <a:cubicBezTo>
                        <a:pt x="196106" y="333668"/>
                        <a:pt x="196106" y="333668"/>
                        <a:pt x="196106" y="333668"/>
                      </a:cubicBezTo>
                      <a:lnTo>
                        <a:pt x="215475" y="336892"/>
                      </a:lnTo>
                      <a:lnTo>
                        <a:pt x="215475" y="116864"/>
                      </a:lnTo>
                      <a:cubicBezTo>
                        <a:pt x="215475" y="112028"/>
                        <a:pt x="218703" y="107999"/>
                        <a:pt x="223545" y="106387"/>
                      </a:cubicBezTo>
                      <a:lnTo>
                        <a:pt x="341370" y="75760"/>
                      </a:lnTo>
                      <a:cubicBezTo>
                        <a:pt x="342177" y="75760"/>
                        <a:pt x="342177" y="75760"/>
                        <a:pt x="342984" y="75760"/>
                      </a:cubicBezTo>
                      <a:cubicBezTo>
                        <a:pt x="343791" y="75760"/>
                        <a:pt x="344598" y="74954"/>
                        <a:pt x="345405" y="75760"/>
                      </a:cubicBezTo>
                      <a:cubicBezTo>
                        <a:pt x="346213" y="75760"/>
                        <a:pt x="347020" y="75760"/>
                        <a:pt x="347020" y="75760"/>
                      </a:cubicBezTo>
                      <a:cubicBezTo>
                        <a:pt x="347827" y="75760"/>
                        <a:pt x="347827" y="75760"/>
                        <a:pt x="348634" y="75760"/>
                      </a:cubicBezTo>
                      <a:lnTo>
                        <a:pt x="387371" y="91879"/>
                      </a:lnTo>
                      <a:lnTo>
                        <a:pt x="387371" y="62865"/>
                      </a:lnTo>
                      <a:cubicBezTo>
                        <a:pt x="375265" y="58029"/>
                        <a:pt x="365581" y="45940"/>
                        <a:pt x="365581" y="32238"/>
                      </a:cubicBezTo>
                      <a:cubicBezTo>
                        <a:pt x="365581" y="14507"/>
                        <a:pt x="380107" y="0"/>
                        <a:pt x="397862" y="0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7" name="îṧlïḍê"/>
            <p:cNvGrpSpPr/>
            <p:nvPr/>
          </p:nvGrpSpPr>
          <p:grpSpPr>
            <a:xfrm>
              <a:off x="1076929" y="4760270"/>
              <a:ext cx="2746610" cy="970279"/>
              <a:chOff x="1076929" y="4760271"/>
              <a:chExt cx="2746610" cy="970279"/>
            </a:xfrm>
          </p:grpSpPr>
          <p:sp>
            <p:nvSpPr>
              <p:cNvPr id="44" name="ïSḻíḋé"/>
              <p:cNvSpPr/>
              <p:nvPr/>
            </p:nvSpPr>
            <p:spPr bwMode="auto">
              <a:xfrm>
                <a:off x="1715476" y="5173151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100" dirty="0">
                    <a:cs typeface="+mn-ea"/>
                    <a:sym typeface="+mn-lt"/>
                  </a:rPr>
                  <a:t>Copy paste fonts. Choose the only option to retain text…...</a:t>
                </a:r>
                <a:endParaRPr lang="zh-CN" altLang="en-US" sz="1100" dirty="0">
                  <a:cs typeface="+mn-ea"/>
                  <a:sym typeface="+mn-lt"/>
                </a:endParaRPr>
              </a:p>
            </p:txBody>
          </p:sp>
          <p:sp>
            <p:nvSpPr>
              <p:cNvPr id="45" name="iŝļïdè"/>
              <p:cNvSpPr txBox="1"/>
              <p:nvPr/>
            </p:nvSpPr>
            <p:spPr bwMode="auto">
              <a:xfrm>
                <a:off x="1715476" y="4760271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 smtClean="0">
                    <a:cs typeface="+mn-ea"/>
                    <a:sym typeface="+mn-lt"/>
                  </a:rPr>
                  <a:t>输入标题</a:t>
                </a:r>
                <a:endParaRPr lang="zh-CN" altLang="en-US" sz="2000" b="1" dirty="0">
                  <a:cs typeface="+mn-ea"/>
                  <a:sym typeface="+mn-lt"/>
                </a:endParaRPr>
              </a:p>
            </p:txBody>
          </p:sp>
          <p:sp>
            <p:nvSpPr>
              <p:cNvPr id="46" name="íṣ1idê"/>
              <p:cNvSpPr/>
              <p:nvPr/>
            </p:nvSpPr>
            <p:spPr bwMode="auto">
              <a:xfrm>
                <a:off x="1076929" y="4917194"/>
                <a:ext cx="461080" cy="332731"/>
              </a:xfrm>
              <a:custGeom>
                <a:avLst/>
                <a:gdLst>
                  <a:gd name="connsiteX0" fmla="*/ 91000 w 605879"/>
                  <a:gd name="connsiteY0" fmla="*/ 173662 h 437224"/>
                  <a:gd name="connsiteX1" fmla="*/ 331193 w 605879"/>
                  <a:gd name="connsiteY1" fmla="*/ 173662 h 437224"/>
                  <a:gd name="connsiteX2" fmla="*/ 342454 w 605879"/>
                  <a:gd name="connsiteY2" fmla="*/ 184882 h 437224"/>
                  <a:gd name="connsiteX3" fmla="*/ 331193 w 605879"/>
                  <a:gd name="connsiteY3" fmla="*/ 196102 h 437224"/>
                  <a:gd name="connsiteX4" fmla="*/ 91000 w 605879"/>
                  <a:gd name="connsiteY4" fmla="*/ 196102 h 437224"/>
                  <a:gd name="connsiteX5" fmla="*/ 79739 w 605879"/>
                  <a:gd name="connsiteY5" fmla="*/ 184882 h 437224"/>
                  <a:gd name="connsiteX6" fmla="*/ 91000 w 605879"/>
                  <a:gd name="connsiteY6" fmla="*/ 173662 h 437224"/>
                  <a:gd name="connsiteX7" fmla="*/ 421630 w 605879"/>
                  <a:gd name="connsiteY7" fmla="*/ 131441 h 437224"/>
                  <a:gd name="connsiteX8" fmla="*/ 423552 w 605879"/>
                  <a:gd name="connsiteY8" fmla="*/ 152274 h 437224"/>
                  <a:gd name="connsiteX9" fmla="*/ 275961 w 605879"/>
                  <a:gd name="connsiteY9" fmla="*/ 300986 h 437224"/>
                  <a:gd name="connsiteX10" fmla="*/ 408175 w 605879"/>
                  <a:gd name="connsiteY10" fmla="*/ 358277 h 437224"/>
                  <a:gd name="connsiteX11" fmla="*/ 418060 w 605879"/>
                  <a:gd name="connsiteY11" fmla="*/ 365267 h 437224"/>
                  <a:gd name="connsiteX12" fmla="*/ 488218 w 605879"/>
                  <a:gd name="connsiteY12" fmla="*/ 410360 h 437224"/>
                  <a:gd name="connsiteX13" fmla="*/ 474214 w 605879"/>
                  <a:gd name="connsiteY13" fmla="*/ 363348 h 437224"/>
                  <a:gd name="connsiteX14" fmla="*/ 482039 w 605879"/>
                  <a:gd name="connsiteY14" fmla="*/ 349916 h 437224"/>
                  <a:gd name="connsiteX15" fmla="*/ 583363 w 605879"/>
                  <a:gd name="connsiteY15" fmla="*/ 244928 h 437224"/>
                  <a:gd name="connsiteX16" fmla="*/ 421630 w 605879"/>
                  <a:gd name="connsiteY16" fmla="*/ 131441 h 437224"/>
                  <a:gd name="connsiteX17" fmla="*/ 75898 w 605879"/>
                  <a:gd name="connsiteY17" fmla="*/ 120173 h 437224"/>
                  <a:gd name="connsiteX18" fmla="*/ 340509 w 605879"/>
                  <a:gd name="connsiteY18" fmla="*/ 120173 h 437224"/>
                  <a:gd name="connsiteX19" fmla="*/ 351769 w 605879"/>
                  <a:gd name="connsiteY19" fmla="*/ 131428 h 437224"/>
                  <a:gd name="connsiteX20" fmla="*/ 340509 w 605879"/>
                  <a:gd name="connsiteY20" fmla="*/ 142683 h 437224"/>
                  <a:gd name="connsiteX21" fmla="*/ 75898 w 605879"/>
                  <a:gd name="connsiteY21" fmla="*/ 142683 h 437224"/>
                  <a:gd name="connsiteX22" fmla="*/ 64638 w 605879"/>
                  <a:gd name="connsiteY22" fmla="*/ 131428 h 437224"/>
                  <a:gd name="connsiteX23" fmla="*/ 75898 w 605879"/>
                  <a:gd name="connsiteY23" fmla="*/ 120173 h 437224"/>
                  <a:gd name="connsiteX24" fmla="*/ 210609 w 605879"/>
                  <a:gd name="connsiteY24" fmla="*/ 22478 h 437224"/>
                  <a:gd name="connsiteX25" fmla="*/ 22516 w 605879"/>
                  <a:gd name="connsiteY25" fmla="*/ 153508 h 437224"/>
                  <a:gd name="connsiteX26" fmla="*/ 139216 w 605879"/>
                  <a:gd name="connsiteY26" fmla="*/ 274807 h 437224"/>
                  <a:gd name="connsiteX27" fmla="*/ 147042 w 605879"/>
                  <a:gd name="connsiteY27" fmla="*/ 288102 h 437224"/>
                  <a:gd name="connsiteX28" fmla="*/ 130017 w 605879"/>
                  <a:gd name="connsiteY28" fmla="*/ 344297 h 437224"/>
                  <a:gd name="connsiteX29" fmla="*/ 214041 w 605879"/>
                  <a:gd name="connsiteY29" fmla="*/ 291254 h 437224"/>
                  <a:gd name="connsiteX30" fmla="*/ 223927 w 605879"/>
                  <a:gd name="connsiteY30" fmla="*/ 284264 h 437224"/>
                  <a:gd name="connsiteX31" fmla="*/ 398839 w 605879"/>
                  <a:gd name="connsiteY31" fmla="*/ 152960 h 437224"/>
                  <a:gd name="connsiteX32" fmla="*/ 369596 w 605879"/>
                  <a:gd name="connsiteY32" fmla="*/ 80592 h 437224"/>
                  <a:gd name="connsiteX33" fmla="*/ 210609 w 605879"/>
                  <a:gd name="connsiteY33" fmla="*/ 22478 h 437224"/>
                  <a:gd name="connsiteX34" fmla="*/ 210609 w 605879"/>
                  <a:gd name="connsiteY34" fmla="*/ 0 h 437224"/>
                  <a:gd name="connsiteX35" fmla="*/ 385796 w 605879"/>
                  <a:gd name="connsiteY35" fmla="*/ 64967 h 437224"/>
                  <a:gd name="connsiteX36" fmla="*/ 414079 w 605879"/>
                  <a:gd name="connsiteY36" fmla="*/ 109100 h 437224"/>
                  <a:gd name="connsiteX37" fmla="*/ 419845 w 605879"/>
                  <a:gd name="connsiteY37" fmla="*/ 108963 h 437224"/>
                  <a:gd name="connsiteX38" fmla="*/ 605879 w 605879"/>
                  <a:gd name="connsiteY38" fmla="*/ 244928 h 437224"/>
                  <a:gd name="connsiteX39" fmla="*/ 498515 w 605879"/>
                  <a:gd name="connsiteY39" fmla="*/ 368420 h 437224"/>
                  <a:gd name="connsiteX40" fmla="*/ 516088 w 605879"/>
                  <a:gd name="connsiteY40" fmla="*/ 414609 h 437224"/>
                  <a:gd name="connsiteX41" fmla="*/ 522953 w 605879"/>
                  <a:gd name="connsiteY41" fmla="*/ 428178 h 437224"/>
                  <a:gd name="connsiteX42" fmla="*/ 510185 w 605879"/>
                  <a:gd name="connsiteY42" fmla="*/ 437224 h 437224"/>
                  <a:gd name="connsiteX43" fmla="*/ 400487 w 605879"/>
                  <a:gd name="connsiteY43" fmla="*/ 380344 h 437224"/>
                  <a:gd name="connsiteX44" fmla="*/ 250836 w 605879"/>
                  <a:gd name="connsiteY44" fmla="*/ 304275 h 437224"/>
                  <a:gd name="connsiteX45" fmla="*/ 231752 w 605879"/>
                  <a:gd name="connsiteY45" fmla="*/ 306331 h 437224"/>
                  <a:gd name="connsiteX46" fmla="*/ 107639 w 605879"/>
                  <a:gd name="connsiteY46" fmla="*/ 371161 h 437224"/>
                  <a:gd name="connsiteX47" fmla="*/ 94596 w 605879"/>
                  <a:gd name="connsiteY47" fmla="*/ 361978 h 437224"/>
                  <a:gd name="connsiteX48" fmla="*/ 102009 w 605879"/>
                  <a:gd name="connsiteY48" fmla="*/ 348135 h 437224"/>
                  <a:gd name="connsiteX49" fmla="*/ 122741 w 605879"/>
                  <a:gd name="connsiteY49" fmla="*/ 293173 h 437224"/>
                  <a:gd name="connsiteX50" fmla="*/ 0 w 605879"/>
                  <a:gd name="connsiteY50" fmla="*/ 153508 h 437224"/>
                  <a:gd name="connsiteX51" fmla="*/ 210609 w 605879"/>
                  <a:gd name="connsiteY51" fmla="*/ 0 h 437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605879" h="437224">
                    <a:moveTo>
                      <a:pt x="91000" y="173662"/>
                    </a:moveTo>
                    <a:lnTo>
                      <a:pt x="331193" y="173662"/>
                    </a:lnTo>
                    <a:cubicBezTo>
                      <a:pt x="337373" y="173662"/>
                      <a:pt x="342454" y="178725"/>
                      <a:pt x="342454" y="184882"/>
                    </a:cubicBezTo>
                    <a:cubicBezTo>
                      <a:pt x="342454" y="191040"/>
                      <a:pt x="337373" y="196102"/>
                      <a:pt x="331193" y="196102"/>
                    </a:cubicBezTo>
                    <a:lnTo>
                      <a:pt x="91000" y="196102"/>
                    </a:lnTo>
                    <a:cubicBezTo>
                      <a:pt x="84683" y="196102"/>
                      <a:pt x="79739" y="191040"/>
                      <a:pt x="79739" y="184882"/>
                    </a:cubicBezTo>
                    <a:cubicBezTo>
                      <a:pt x="79739" y="178725"/>
                      <a:pt x="84683" y="173662"/>
                      <a:pt x="91000" y="173662"/>
                    </a:cubicBezTo>
                    <a:close/>
                    <a:moveTo>
                      <a:pt x="421630" y="131441"/>
                    </a:moveTo>
                    <a:cubicBezTo>
                      <a:pt x="423003" y="138294"/>
                      <a:pt x="423552" y="145284"/>
                      <a:pt x="423552" y="152274"/>
                    </a:cubicBezTo>
                    <a:cubicBezTo>
                      <a:pt x="423552" y="220668"/>
                      <a:pt x="362456" y="281249"/>
                      <a:pt x="275961" y="300986"/>
                    </a:cubicBezTo>
                    <a:cubicBezTo>
                      <a:pt x="302047" y="334017"/>
                      <a:pt x="350924" y="355536"/>
                      <a:pt x="408175" y="358277"/>
                    </a:cubicBezTo>
                    <a:cubicBezTo>
                      <a:pt x="412569" y="358551"/>
                      <a:pt x="416413" y="361293"/>
                      <a:pt x="418060" y="365267"/>
                    </a:cubicBezTo>
                    <a:cubicBezTo>
                      <a:pt x="427259" y="388019"/>
                      <a:pt x="463505" y="403370"/>
                      <a:pt x="488218" y="410360"/>
                    </a:cubicBezTo>
                    <a:cubicBezTo>
                      <a:pt x="483962" y="399944"/>
                      <a:pt x="479156" y="385004"/>
                      <a:pt x="474214" y="363348"/>
                    </a:cubicBezTo>
                    <a:cubicBezTo>
                      <a:pt x="472841" y="357455"/>
                      <a:pt x="476273" y="351698"/>
                      <a:pt x="482039" y="349916"/>
                    </a:cubicBezTo>
                    <a:cubicBezTo>
                      <a:pt x="543685" y="332236"/>
                      <a:pt x="583500" y="290980"/>
                      <a:pt x="583363" y="244928"/>
                    </a:cubicBezTo>
                    <a:cubicBezTo>
                      <a:pt x="583363" y="182839"/>
                      <a:pt x="511009" y="132126"/>
                      <a:pt x="421630" y="131441"/>
                    </a:cubicBezTo>
                    <a:close/>
                    <a:moveTo>
                      <a:pt x="75898" y="120173"/>
                    </a:moveTo>
                    <a:lnTo>
                      <a:pt x="340509" y="120173"/>
                    </a:lnTo>
                    <a:cubicBezTo>
                      <a:pt x="346826" y="120173"/>
                      <a:pt x="351769" y="125114"/>
                      <a:pt x="351769" y="131428"/>
                    </a:cubicBezTo>
                    <a:cubicBezTo>
                      <a:pt x="351769" y="137604"/>
                      <a:pt x="346826" y="142683"/>
                      <a:pt x="340509" y="142683"/>
                    </a:cubicBezTo>
                    <a:lnTo>
                      <a:pt x="75898" y="142683"/>
                    </a:lnTo>
                    <a:cubicBezTo>
                      <a:pt x="69719" y="142683"/>
                      <a:pt x="64638" y="137604"/>
                      <a:pt x="64638" y="131428"/>
                    </a:cubicBezTo>
                    <a:cubicBezTo>
                      <a:pt x="64638" y="125114"/>
                      <a:pt x="69719" y="120173"/>
                      <a:pt x="75898" y="120173"/>
                    </a:cubicBezTo>
                    <a:close/>
                    <a:moveTo>
                      <a:pt x="210609" y="22478"/>
                    </a:moveTo>
                    <a:cubicBezTo>
                      <a:pt x="106952" y="22478"/>
                      <a:pt x="22516" y="81277"/>
                      <a:pt x="22516" y="153508"/>
                    </a:cubicBezTo>
                    <a:cubicBezTo>
                      <a:pt x="22516" y="206688"/>
                      <a:pt x="68372" y="254385"/>
                      <a:pt x="139216" y="274807"/>
                    </a:cubicBezTo>
                    <a:cubicBezTo>
                      <a:pt x="144983" y="276452"/>
                      <a:pt x="148415" y="282208"/>
                      <a:pt x="147042" y="288102"/>
                    </a:cubicBezTo>
                    <a:cubicBezTo>
                      <a:pt x="140864" y="314966"/>
                      <a:pt x="135097" y="332647"/>
                      <a:pt x="130017" y="344297"/>
                    </a:cubicBezTo>
                    <a:cubicBezTo>
                      <a:pt x="158437" y="336622"/>
                      <a:pt x="203058" y="318667"/>
                      <a:pt x="214041" y="291254"/>
                    </a:cubicBezTo>
                    <a:cubicBezTo>
                      <a:pt x="215689" y="287280"/>
                      <a:pt x="219533" y="284538"/>
                      <a:pt x="223927" y="284264"/>
                    </a:cubicBezTo>
                    <a:cubicBezTo>
                      <a:pt x="320170" y="279604"/>
                      <a:pt x="395407" y="223135"/>
                      <a:pt x="398839" y="152960"/>
                    </a:cubicBezTo>
                    <a:cubicBezTo>
                      <a:pt x="400075" y="126918"/>
                      <a:pt x="389915" y="101836"/>
                      <a:pt x="369596" y="80592"/>
                    </a:cubicBezTo>
                    <a:cubicBezTo>
                      <a:pt x="334860" y="44133"/>
                      <a:pt x="275412" y="22478"/>
                      <a:pt x="210609" y="22478"/>
                    </a:cubicBezTo>
                    <a:close/>
                    <a:moveTo>
                      <a:pt x="210609" y="0"/>
                    </a:moveTo>
                    <a:cubicBezTo>
                      <a:pt x="281453" y="0"/>
                      <a:pt x="346942" y="24260"/>
                      <a:pt x="385796" y="64967"/>
                    </a:cubicBezTo>
                    <a:cubicBezTo>
                      <a:pt x="398702" y="78536"/>
                      <a:pt x="408175" y="93338"/>
                      <a:pt x="414079" y="109100"/>
                    </a:cubicBezTo>
                    <a:cubicBezTo>
                      <a:pt x="416001" y="108963"/>
                      <a:pt x="417923" y="108963"/>
                      <a:pt x="419845" y="108963"/>
                    </a:cubicBezTo>
                    <a:cubicBezTo>
                      <a:pt x="522404" y="108963"/>
                      <a:pt x="606016" y="169955"/>
                      <a:pt x="605879" y="244928"/>
                    </a:cubicBezTo>
                    <a:cubicBezTo>
                      <a:pt x="605879" y="298519"/>
                      <a:pt x="564141" y="346079"/>
                      <a:pt x="498515" y="368420"/>
                    </a:cubicBezTo>
                    <a:cubicBezTo>
                      <a:pt x="506066" y="398025"/>
                      <a:pt x="512931" y="412279"/>
                      <a:pt x="516088" y="414609"/>
                    </a:cubicBezTo>
                    <a:cubicBezTo>
                      <a:pt x="524601" y="418858"/>
                      <a:pt x="523228" y="426671"/>
                      <a:pt x="522953" y="428178"/>
                    </a:cubicBezTo>
                    <a:cubicBezTo>
                      <a:pt x="522541" y="429686"/>
                      <a:pt x="520207" y="437224"/>
                      <a:pt x="510185" y="437224"/>
                    </a:cubicBezTo>
                    <a:cubicBezTo>
                      <a:pt x="497828" y="437224"/>
                      <a:pt x="423689" y="421325"/>
                      <a:pt x="400487" y="380344"/>
                    </a:cubicBezTo>
                    <a:cubicBezTo>
                      <a:pt x="333899" y="375410"/>
                      <a:pt x="277746" y="346764"/>
                      <a:pt x="250836" y="304275"/>
                    </a:cubicBezTo>
                    <a:cubicBezTo>
                      <a:pt x="244521" y="305098"/>
                      <a:pt x="238205" y="305783"/>
                      <a:pt x="231752" y="306331"/>
                    </a:cubicBezTo>
                    <a:cubicBezTo>
                      <a:pt x="206216" y="353069"/>
                      <a:pt x="121643" y="371161"/>
                      <a:pt x="107639" y="371161"/>
                    </a:cubicBezTo>
                    <a:cubicBezTo>
                      <a:pt x="97616" y="371161"/>
                      <a:pt x="95145" y="364171"/>
                      <a:pt x="94596" y="361978"/>
                    </a:cubicBezTo>
                    <a:cubicBezTo>
                      <a:pt x="94184" y="360470"/>
                      <a:pt x="92948" y="352658"/>
                      <a:pt x="102009" y="348135"/>
                    </a:cubicBezTo>
                    <a:cubicBezTo>
                      <a:pt x="105030" y="345942"/>
                      <a:pt x="113130" y="331550"/>
                      <a:pt x="122741" y="293173"/>
                    </a:cubicBezTo>
                    <a:cubicBezTo>
                      <a:pt x="47778" y="268228"/>
                      <a:pt x="0" y="214226"/>
                      <a:pt x="0" y="153508"/>
                    </a:cubicBezTo>
                    <a:cubicBezTo>
                      <a:pt x="0" y="68804"/>
                      <a:pt x="94458" y="0"/>
                      <a:pt x="210609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28" name="ïs1íḑe"/>
            <p:cNvGrpSpPr/>
            <p:nvPr/>
          </p:nvGrpSpPr>
          <p:grpSpPr>
            <a:xfrm>
              <a:off x="8472264" y="1500707"/>
              <a:ext cx="2746610" cy="970279"/>
              <a:chOff x="8472264" y="1500708"/>
              <a:chExt cx="2746610" cy="970279"/>
            </a:xfrm>
          </p:grpSpPr>
          <p:sp>
            <p:nvSpPr>
              <p:cNvPr id="41" name="iSľïḍé"/>
              <p:cNvSpPr/>
              <p:nvPr/>
            </p:nvSpPr>
            <p:spPr bwMode="auto">
              <a:xfrm>
                <a:off x="9110811" y="191358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100" dirty="0">
                    <a:cs typeface="+mn-ea"/>
                    <a:sym typeface="+mn-lt"/>
                  </a:rPr>
                  <a:t>Copy paste fonts. Choose the only option to retain text…...</a:t>
                </a:r>
                <a:endParaRPr lang="zh-CN" altLang="en-US" sz="1100" dirty="0">
                  <a:cs typeface="+mn-ea"/>
                  <a:sym typeface="+mn-lt"/>
                </a:endParaRPr>
              </a:p>
            </p:txBody>
          </p:sp>
          <p:sp>
            <p:nvSpPr>
              <p:cNvPr id="42" name="îsļíḋe"/>
              <p:cNvSpPr txBox="1"/>
              <p:nvPr/>
            </p:nvSpPr>
            <p:spPr bwMode="auto">
              <a:xfrm>
                <a:off x="9110811" y="1500708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 smtClean="0">
                    <a:cs typeface="+mn-ea"/>
                    <a:sym typeface="+mn-lt"/>
                  </a:rPr>
                  <a:t>输入标题</a:t>
                </a:r>
                <a:endParaRPr lang="zh-CN" altLang="en-US" sz="2000" b="1" dirty="0">
                  <a:cs typeface="+mn-ea"/>
                  <a:sym typeface="+mn-lt"/>
                </a:endParaRPr>
              </a:p>
            </p:txBody>
          </p:sp>
          <p:sp>
            <p:nvSpPr>
              <p:cNvPr id="43" name="îsľîďe"/>
              <p:cNvSpPr/>
              <p:nvPr/>
            </p:nvSpPr>
            <p:spPr bwMode="auto">
              <a:xfrm>
                <a:off x="8472264" y="1641309"/>
                <a:ext cx="461080" cy="365375"/>
              </a:xfrm>
              <a:custGeom>
                <a:avLst/>
                <a:gdLst>
                  <a:gd name="connsiteX0" fmla="*/ 511657 w 606157"/>
                  <a:gd name="connsiteY0" fmla="*/ 343654 h 480339"/>
                  <a:gd name="connsiteX1" fmla="*/ 521432 w 606157"/>
                  <a:gd name="connsiteY1" fmla="*/ 353421 h 480339"/>
                  <a:gd name="connsiteX2" fmla="*/ 521432 w 606157"/>
                  <a:gd name="connsiteY2" fmla="*/ 376178 h 480339"/>
                  <a:gd name="connsiteX3" fmla="*/ 544305 w 606157"/>
                  <a:gd name="connsiteY3" fmla="*/ 376178 h 480339"/>
                  <a:gd name="connsiteX4" fmla="*/ 554080 w 606157"/>
                  <a:gd name="connsiteY4" fmla="*/ 385945 h 480339"/>
                  <a:gd name="connsiteX5" fmla="*/ 544305 w 606157"/>
                  <a:gd name="connsiteY5" fmla="*/ 395712 h 480339"/>
                  <a:gd name="connsiteX6" fmla="*/ 521432 w 606157"/>
                  <a:gd name="connsiteY6" fmla="*/ 395712 h 480339"/>
                  <a:gd name="connsiteX7" fmla="*/ 521432 w 606157"/>
                  <a:gd name="connsiteY7" fmla="*/ 418566 h 480339"/>
                  <a:gd name="connsiteX8" fmla="*/ 511657 w 606157"/>
                  <a:gd name="connsiteY8" fmla="*/ 428333 h 480339"/>
                  <a:gd name="connsiteX9" fmla="*/ 501882 w 606157"/>
                  <a:gd name="connsiteY9" fmla="*/ 418566 h 480339"/>
                  <a:gd name="connsiteX10" fmla="*/ 501882 w 606157"/>
                  <a:gd name="connsiteY10" fmla="*/ 395712 h 480339"/>
                  <a:gd name="connsiteX11" fmla="*/ 479106 w 606157"/>
                  <a:gd name="connsiteY11" fmla="*/ 395712 h 480339"/>
                  <a:gd name="connsiteX12" fmla="*/ 469331 w 606157"/>
                  <a:gd name="connsiteY12" fmla="*/ 385945 h 480339"/>
                  <a:gd name="connsiteX13" fmla="*/ 479106 w 606157"/>
                  <a:gd name="connsiteY13" fmla="*/ 376178 h 480339"/>
                  <a:gd name="connsiteX14" fmla="*/ 501882 w 606157"/>
                  <a:gd name="connsiteY14" fmla="*/ 376178 h 480339"/>
                  <a:gd name="connsiteX15" fmla="*/ 501882 w 606157"/>
                  <a:gd name="connsiteY15" fmla="*/ 353421 h 480339"/>
                  <a:gd name="connsiteX16" fmla="*/ 511657 w 606157"/>
                  <a:gd name="connsiteY16" fmla="*/ 343654 h 480339"/>
                  <a:gd name="connsiteX17" fmla="*/ 511621 w 606157"/>
                  <a:gd name="connsiteY17" fmla="*/ 311170 h 480339"/>
                  <a:gd name="connsiteX18" fmla="*/ 436735 w 606157"/>
                  <a:gd name="connsiteY18" fmla="*/ 385944 h 480339"/>
                  <a:gd name="connsiteX19" fmla="*/ 511621 w 606157"/>
                  <a:gd name="connsiteY19" fmla="*/ 460816 h 480339"/>
                  <a:gd name="connsiteX20" fmla="*/ 586605 w 606157"/>
                  <a:gd name="connsiteY20" fmla="*/ 385944 h 480339"/>
                  <a:gd name="connsiteX21" fmla="*/ 511621 w 606157"/>
                  <a:gd name="connsiteY21" fmla="*/ 311170 h 480339"/>
                  <a:gd name="connsiteX22" fmla="*/ 511621 w 606157"/>
                  <a:gd name="connsiteY22" fmla="*/ 291647 h 480339"/>
                  <a:gd name="connsiteX23" fmla="*/ 606157 w 606157"/>
                  <a:gd name="connsiteY23" fmla="*/ 385944 h 480339"/>
                  <a:gd name="connsiteX24" fmla="*/ 511621 w 606157"/>
                  <a:gd name="connsiteY24" fmla="*/ 480339 h 480339"/>
                  <a:gd name="connsiteX25" fmla="*/ 417183 w 606157"/>
                  <a:gd name="connsiteY25" fmla="*/ 385944 h 480339"/>
                  <a:gd name="connsiteX26" fmla="*/ 511621 w 606157"/>
                  <a:gd name="connsiteY26" fmla="*/ 291647 h 480339"/>
                  <a:gd name="connsiteX27" fmla="*/ 368279 w 606157"/>
                  <a:gd name="connsiteY27" fmla="*/ 200476 h 480339"/>
                  <a:gd name="connsiteX28" fmla="*/ 489505 w 606157"/>
                  <a:gd name="connsiteY28" fmla="*/ 259991 h 480339"/>
                  <a:gd name="connsiteX29" fmla="*/ 487746 w 606157"/>
                  <a:gd name="connsiteY29" fmla="*/ 273650 h 480339"/>
                  <a:gd name="connsiteX30" fmla="*/ 481782 w 606157"/>
                  <a:gd name="connsiteY30" fmla="*/ 275699 h 480339"/>
                  <a:gd name="connsiteX31" fmla="*/ 474059 w 606157"/>
                  <a:gd name="connsiteY31" fmla="*/ 271894 h 480339"/>
                  <a:gd name="connsiteX32" fmla="*/ 368279 w 606157"/>
                  <a:gd name="connsiteY32" fmla="*/ 219989 h 480339"/>
                  <a:gd name="connsiteX33" fmla="*/ 293588 w 606157"/>
                  <a:gd name="connsiteY33" fmla="*/ 242819 h 480339"/>
                  <a:gd name="connsiteX34" fmla="*/ 279999 w 606157"/>
                  <a:gd name="connsiteY34" fmla="*/ 240185 h 480339"/>
                  <a:gd name="connsiteX35" fmla="*/ 282639 w 606157"/>
                  <a:gd name="connsiteY35" fmla="*/ 226623 h 480339"/>
                  <a:gd name="connsiteX36" fmla="*/ 368279 w 606157"/>
                  <a:gd name="connsiteY36" fmla="*/ 200476 h 480339"/>
                  <a:gd name="connsiteX37" fmla="*/ 153211 w 606157"/>
                  <a:gd name="connsiteY37" fmla="*/ 200476 h 480339"/>
                  <a:gd name="connsiteX38" fmla="*/ 306325 w 606157"/>
                  <a:gd name="connsiteY38" fmla="*/ 353439 h 480339"/>
                  <a:gd name="connsiteX39" fmla="*/ 296547 w 606157"/>
                  <a:gd name="connsiteY39" fmla="*/ 363200 h 480339"/>
                  <a:gd name="connsiteX40" fmla="*/ 286770 w 606157"/>
                  <a:gd name="connsiteY40" fmla="*/ 353439 h 480339"/>
                  <a:gd name="connsiteX41" fmla="*/ 153211 w 606157"/>
                  <a:gd name="connsiteY41" fmla="*/ 219999 h 480339"/>
                  <a:gd name="connsiteX42" fmla="*/ 19554 w 606157"/>
                  <a:gd name="connsiteY42" fmla="*/ 353439 h 480339"/>
                  <a:gd name="connsiteX43" fmla="*/ 9777 w 606157"/>
                  <a:gd name="connsiteY43" fmla="*/ 363200 h 480339"/>
                  <a:gd name="connsiteX44" fmla="*/ 0 w 606157"/>
                  <a:gd name="connsiteY44" fmla="*/ 353439 h 480339"/>
                  <a:gd name="connsiteX45" fmla="*/ 153211 w 606157"/>
                  <a:gd name="connsiteY45" fmla="*/ 200476 h 480339"/>
                  <a:gd name="connsiteX46" fmla="*/ 368295 w 606157"/>
                  <a:gd name="connsiteY46" fmla="*/ 19531 h 480339"/>
                  <a:gd name="connsiteX47" fmla="*/ 306326 w 606157"/>
                  <a:gd name="connsiteY47" fmla="*/ 81348 h 480339"/>
                  <a:gd name="connsiteX48" fmla="*/ 368295 w 606157"/>
                  <a:gd name="connsiteY48" fmla="*/ 143262 h 480339"/>
                  <a:gd name="connsiteX49" fmla="*/ 430165 w 606157"/>
                  <a:gd name="connsiteY49" fmla="*/ 81348 h 480339"/>
                  <a:gd name="connsiteX50" fmla="*/ 368295 w 606157"/>
                  <a:gd name="connsiteY50" fmla="*/ 19531 h 480339"/>
                  <a:gd name="connsiteX51" fmla="*/ 153211 w 606157"/>
                  <a:gd name="connsiteY51" fmla="*/ 19531 h 480339"/>
                  <a:gd name="connsiteX52" fmla="*/ 91242 w 606157"/>
                  <a:gd name="connsiteY52" fmla="*/ 81348 h 480339"/>
                  <a:gd name="connsiteX53" fmla="*/ 153211 w 606157"/>
                  <a:gd name="connsiteY53" fmla="*/ 143262 h 480339"/>
                  <a:gd name="connsiteX54" fmla="*/ 215081 w 606157"/>
                  <a:gd name="connsiteY54" fmla="*/ 81348 h 480339"/>
                  <a:gd name="connsiteX55" fmla="*/ 153211 w 606157"/>
                  <a:gd name="connsiteY55" fmla="*/ 19531 h 480339"/>
                  <a:gd name="connsiteX56" fmla="*/ 368295 w 606157"/>
                  <a:gd name="connsiteY56" fmla="*/ 0 h 480339"/>
                  <a:gd name="connsiteX57" fmla="*/ 449714 w 606157"/>
                  <a:gd name="connsiteY57" fmla="*/ 81348 h 480339"/>
                  <a:gd name="connsiteX58" fmla="*/ 368295 w 606157"/>
                  <a:gd name="connsiteY58" fmla="*/ 162794 h 480339"/>
                  <a:gd name="connsiteX59" fmla="*/ 286778 w 606157"/>
                  <a:gd name="connsiteY59" fmla="*/ 81348 h 480339"/>
                  <a:gd name="connsiteX60" fmla="*/ 368295 w 606157"/>
                  <a:gd name="connsiteY60" fmla="*/ 0 h 480339"/>
                  <a:gd name="connsiteX61" fmla="*/ 153211 w 606157"/>
                  <a:gd name="connsiteY61" fmla="*/ 0 h 480339"/>
                  <a:gd name="connsiteX62" fmla="*/ 234630 w 606157"/>
                  <a:gd name="connsiteY62" fmla="*/ 81348 h 480339"/>
                  <a:gd name="connsiteX63" fmla="*/ 153211 w 606157"/>
                  <a:gd name="connsiteY63" fmla="*/ 162794 h 480339"/>
                  <a:gd name="connsiteX64" fmla="*/ 71694 w 606157"/>
                  <a:gd name="connsiteY64" fmla="*/ 81348 h 480339"/>
                  <a:gd name="connsiteX65" fmla="*/ 153211 w 606157"/>
                  <a:gd name="connsiteY65" fmla="*/ 0 h 480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606157" h="480339">
                    <a:moveTo>
                      <a:pt x="511657" y="343654"/>
                    </a:moveTo>
                    <a:cubicBezTo>
                      <a:pt x="517131" y="343654"/>
                      <a:pt x="521432" y="348049"/>
                      <a:pt x="521432" y="353421"/>
                    </a:cubicBezTo>
                    <a:lnTo>
                      <a:pt x="521432" y="376178"/>
                    </a:lnTo>
                    <a:lnTo>
                      <a:pt x="544305" y="376178"/>
                    </a:lnTo>
                    <a:cubicBezTo>
                      <a:pt x="549682" y="376178"/>
                      <a:pt x="554080" y="380573"/>
                      <a:pt x="554080" y="385945"/>
                    </a:cubicBezTo>
                    <a:cubicBezTo>
                      <a:pt x="554080" y="391414"/>
                      <a:pt x="549682" y="395712"/>
                      <a:pt x="544305" y="395712"/>
                    </a:cubicBezTo>
                    <a:lnTo>
                      <a:pt x="521432" y="395712"/>
                    </a:lnTo>
                    <a:lnTo>
                      <a:pt x="521432" y="418566"/>
                    </a:lnTo>
                    <a:cubicBezTo>
                      <a:pt x="521432" y="423938"/>
                      <a:pt x="517131" y="428333"/>
                      <a:pt x="511657" y="428333"/>
                    </a:cubicBezTo>
                    <a:cubicBezTo>
                      <a:pt x="506281" y="428333"/>
                      <a:pt x="501882" y="423938"/>
                      <a:pt x="501882" y="418566"/>
                    </a:cubicBezTo>
                    <a:lnTo>
                      <a:pt x="501882" y="395712"/>
                    </a:lnTo>
                    <a:lnTo>
                      <a:pt x="479106" y="395712"/>
                    </a:lnTo>
                    <a:cubicBezTo>
                      <a:pt x="473730" y="395712"/>
                      <a:pt x="469331" y="391414"/>
                      <a:pt x="469331" y="385945"/>
                    </a:cubicBezTo>
                    <a:cubicBezTo>
                      <a:pt x="469331" y="380573"/>
                      <a:pt x="473730" y="376178"/>
                      <a:pt x="479106" y="376178"/>
                    </a:cubicBezTo>
                    <a:lnTo>
                      <a:pt x="501882" y="376178"/>
                    </a:lnTo>
                    <a:lnTo>
                      <a:pt x="501882" y="353421"/>
                    </a:lnTo>
                    <a:cubicBezTo>
                      <a:pt x="501882" y="348049"/>
                      <a:pt x="506281" y="343654"/>
                      <a:pt x="511657" y="343654"/>
                    </a:cubicBezTo>
                    <a:close/>
                    <a:moveTo>
                      <a:pt x="511621" y="311170"/>
                    </a:moveTo>
                    <a:cubicBezTo>
                      <a:pt x="470366" y="311170"/>
                      <a:pt x="436735" y="344750"/>
                      <a:pt x="436735" y="385944"/>
                    </a:cubicBezTo>
                    <a:cubicBezTo>
                      <a:pt x="436735" y="427236"/>
                      <a:pt x="470366" y="460816"/>
                      <a:pt x="511621" y="460816"/>
                    </a:cubicBezTo>
                    <a:cubicBezTo>
                      <a:pt x="552975" y="460816"/>
                      <a:pt x="586605" y="427236"/>
                      <a:pt x="586605" y="385944"/>
                    </a:cubicBezTo>
                    <a:cubicBezTo>
                      <a:pt x="586605" y="344750"/>
                      <a:pt x="552975" y="311170"/>
                      <a:pt x="511621" y="311170"/>
                    </a:cubicBezTo>
                    <a:close/>
                    <a:moveTo>
                      <a:pt x="511621" y="291647"/>
                    </a:moveTo>
                    <a:cubicBezTo>
                      <a:pt x="563729" y="291647"/>
                      <a:pt x="606157" y="333915"/>
                      <a:pt x="606157" y="385944"/>
                    </a:cubicBezTo>
                    <a:cubicBezTo>
                      <a:pt x="606157" y="437974"/>
                      <a:pt x="563729" y="480339"/>
                      <a:pt x="511621" y="480339"/>
                    </a:cubicBezTo>
                    <a:cubicBezTo>
                      <a:pt x="459514" y="480339"/>
                      <a:pt x="417183" y="437974"/>
                      <a:pt x="417183" y="385944"/>
                    </a:cubicBezTo>
                    <a:cubicBezTo>
                      <a:pt x="417183" y="333915"/>
                      <a:pt x="459514" y="291647"/>
                      <a:pt x="511621" y="291647"/>
                    </a:cubicBezTo>
                    <a:close/>
                    <a:moveTo>
                      <a:pt x="368279" y="200476"/>
                    </a:moveTo>
                    <a:cubicBezTo>
                      <a:pt x="416085" y="200476"/>
                      <a:pt x="460274" y="222135"/>
                      <a:pt x="489505" y="259991"/>
                    </a:cubicBezTo>
                    <a:cubicBezTo>
                      <a:pt x="492829" y="264284"/>
                      <a:pt x="492047" y="270333"/>
                      <a:pt x="487746" y="273650"/>
                    </a:cubicBezTo>
                    <a:cubicBezTo>
                      <a:pt x="485986" y="275016"/>
                      <a:pt x="483835" y="275699"/>
                      <a:pt x="481782" y="275699"/>
                    </a:cubicBezTo>
                    <a:cubicBezTo>
                      <a:pt x="478849" y="275699"/>
                      <a:pt x="475916" y="274430"/>
                      <a:pt x="474059" y="271894"/>
                    </a:cubicBezTo>
                    <a:cubicBezTo>
                      <a:pt x="448542" y="238917"/>
                      <a:pt x="409926" y="219989"/>
                      <a:pt x="368279" y="219989"/>
                    </a:cubicBezTo>
                    <a:cubicBezTo>
                      <a:pt x="341492" y="219989"/>
                      <a:pt x="315683" y="227892"/>
                      <a:pt x="293588" y="242819"/>
                    </a:cubicBezTo>
                    <a:cubicBezTo>
                      <a:pt x="289091" y="245844"/>
                      <a:pt x="283030" y="244673"/>
                      <a:pt x="279999" y="240185"/>
                    </a:cubicBezTo>
                    <a:cubicBezTo>
                      <a:pt x="276969" y="235697"/>
                      <a:pt x="278142" y="229648"/>
                      <a:pt x="282639" y="226623"/>
                    </a:cubicBezTo>
                    <a:cubicBezTo>
                      <a:pt x="307960" y="209549"/>
                      <a:pt x="337582" y="200476"/>
                      <a:pt x="368279" y="200476"/>
                    </a:cubicBezTo>
                    <a:close/>
                    <a:moveTo>
                      <a:pt x="153211" y="200476"/>
                    </a:moveTo>
                    <a:cubicBezTo>
                      <a:pt x="237688" y="200476"/>
                      <a:pt x="306325" y="269099"/>
                      <a:pt x="306325" y="353439"/>
                    </a:cubicBezTo>
                    <a:cubicBezTo>
                      <a:pt x="306325" y="358808"/>
                      <a:pt x="302023" y="363200"/>
                      <a:pt x="296547" y="363200"/>
                    </a:cubicBezTo>
                    <a:cubicBezTo>
                      <a:pt x="291170" y="363200"/>
                      <a:pt x="286770" y="358808"/>
                      <a:pt x="286770" y="353439"/>
                    </a:cubicBezTo>
                    <a:cubicBezTo>
                      <a:pt x="286770" y="279837"/>
                      <a:pt x="226835" y="219999"/>
                      <a:pt x="153211" y="219999"/>
                    </a:cubicBezTo>
                    <a:cubicBezTo>
                      <a:pt x="79490" y="219999"/>
                      <a:pt x="19554" y="279837"/>
                      <a:pt x="19554" y="353439"/>
                    </a:cubicBezTo>
                    <a:cubicBezTo>
                      <a:pt x="19554" y="358808"/>
                      <a:pt x="15155" y="363200"/>
                      <a:pt x="9777" y="363200"/>
                    </a:cubicBezTo>
                    <a:cubicBezTo>
                      <a:pt x="4400" y="363200"/>
                      <a:pt x="0" y="358808"/>
                      <a:pt x="0" y="353439"/>
                    </a:cubicBezTo>
                    <a:cubicBezTo>
                      <a:pt x="0" y="269099"/>
                      <a:pt x="68735" y="200476"/>
                      <a:pt x="153211" y="200476"/>
                    </a:cubicBezTo>
                    <a:close/>
                    <a:moveTo>
                      <a:pt x="368295" y="19531"/>
                    </a:moveTo>
                    <a:cubicBezTo>
                      <a:pt x="334085" y="19531"/>
                      <a:pt x="306326" y="47266"/>
                      <a:pt x="306326" y="81348"/>
                    </a:cubicBezTo>
                    <a:cubicBezTo>
                      <a:pt x="306326" y="115528"/>
                      <a:pt x="334085" y="143262"/>
                      <a:pt x="368295" y="143262"/>
                    </a:cubicBezTo>
                    <a:cubicBezTo>
                      <a:pt x="402407" y="143262"/>
                      <a:pt x="430165" y="115528"/>
                      <a:pt x="430165" y="81348"/>
                    </a:cubicBezTo>
                    <a:cubicBezTo>
                      <a:pt x="430165" y="47266"/>
                      <a:pt x="402407" y="19531"/>
                      <a:pt x="368295" y="19531"/>
                    </a:cubicBezTo>
                    <a:close/>
                    <a:moveTo>
                      <a:pt x="153211" y="19531"/>
                    </a:moveTo>
                    <a:cubicBezTo>
                      <a:pt x="119001" y="19531"/>
                      <a:pt x="91242" y="47266"/>
                      <a:pt x="91242" y="81348"/>
                    </a:cubicBezTo>
                    <a:cubicBezTo>
                      <a:pt x="91242" y="115528"/>
                      <a:pt x="119001" y="143262"/>
                      <a:pt x="153211" y="143262"/>
                    </a:cubicBezTo>
                    <a:cubicBezTo>
                      <a:pt x="187323" y="143262"/>
                      <a:pt x="215081" y="115528"/>
                      <a:pt x="215081" y="81348"/>
                    </a:cubicBezTo>
                    <a:cubicBezTo>
                      <a:pt x="215081" y="47266"/>
                      <a:pt x="187323" y="19531"/>
                      <a:pt x="153211" y="19531"/>
                    </a:cubicBezTo>
                    <a:close/>
                    <a:moveTo>
                      <a:pt x="368295" y="0"/>
                    </a:moveTo>
                    <a:cubicBezTo>
                      <a:pt x="413158" y="0"/>
                      <a:pt x="449714" y="36523"/>
                      <a:pt x="449714" y="81348"/>
                    </a:cubicBezTo>
                    <a:cubicBezTo>
                      <a:pt x="449714" y="126270"/>
                      <a:pt x="413158" y="162794"/>
                      <a:pt x="368295" y="162794"/>
                    </a:cubicBezTo>
                    <a:cubicBezTo>
                      <a:pt x="323333" y="162794"/>
                      <a:pt x="286778" y="126270"/>
                      <a:pt x="286778" y="81348"/>
                    </a:cubicBezTo>
                    <a:cubicBezTo>
                      <a:pt x="286778" y="36523"/>
                      <a:pt x="323333" y="0"/>
                      <a:pt x="368295" y="0"/>
                    </a:cubicBezTo>
                    <a:close/>
                    <a:moveTo>
                      <a:pt x="153211" y="0"/>
                    </a:moveTo>
                    <a:cubicBezTo>
                      <a:pt x="198074" y="0"/>
                      <a:pt x="234630" y="36523"/>
                      <a:pt x="234630" y="81348"/>
                    </a:cubicBezTo>
                    <a:cubicBezTo>
                      <a:pt x="234630" y="126270"/>
                      <a:pt x="198074" y="162794"/>
                      <a:pt x="153211" y="162794"/>
                    </a:cubicBezTo>
                    <a:cubicBezTo>
                      <a:pt x="108249" y="162794"/>
                      <a:pt x="71694" y="126270"/>
                      <a:pt x="71694" y="81348"/>
                    </a:cubicBezTo>
                    <a:cubicBezTo>
                      <a:pt x="71694" y="36523"/>
                      <a:pt x="108249" y="0"/>
                      <a:pt x="153211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29" name="iSľíďê"/>
            <p:cNvGrpSpPr/>
            <p:nvPr/>
          </p:nvGrpSpPr>
          <p:grpSpPr>
            <a:xfrm>
              <a:off x="8472264" y="4760270"/>
              <a:ext cx="2746610" cy="970279"/>
              <a:chOff x="8472264" y="4760271"/>
              <a:chExt cx="2746610" cy="970279"/>
            </a:xfrm>
          </p:grpSpPr>
          <p:sp>
            <p:nvSpPr>
              <p:cNvPr id="38" name="îšḻíḓé"/>
              <p:cNvSpPr/>
              <p:nvPr/>
            </p:nvSpPr>
            <p:spPr bwMode="auto">
              <a:xfrm>
                <a:off x="9110811" y="5173151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100" dirty="0">
                    <a:cs typeface="+mn-ea"/>
                    <a:sym typeface="+mn-lt"/>
                  </a:rPr>
                  <a:t>Copy paste fonts. Choose the only option to retain text…...</a:t>
                </a:r>
                <a:endParaRPr lang="zh-CN" altLang="en-US" sz="1100" dirty="0">
                  <a:cs typeface="+mn-ea"/>
                  <a:sym typeface="+mn-lt"/>
                </a:endParaRPr>
              </a:p>
            </p:txBody>
          </p:sp>
          <p:sp>
            <p:nvSpPr>
              <p:cNvPr id="39" name="i$ḻîḓé"/>
              <p:cNvSpPr txBox="1"/>
              <p:nvPr/>
            </p:nvSpPr>
            <p:spPr bwMode="auto">
              <a:xfrm>
                <a:off x="9110811" y="4760271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 smtClean="0">
                    <a:cs typeface="+mn-ea"/>
                    <a:sym typeface="+mn-lt"/>
                  </a:rPr>
                  <a:t>输入标题</a:t>
                </a:r>
                <a:endParaRPr lang="zh-CN" altLang="en-US" sz="2000" b="1" dirty="0">
                  <a:cs typeface="+mn-ea"/>
                  <a:sym typeface="+mn-lt"/>
                </a:endParaRPr>
              </a:p>
            </p:txBody>
          </p:sp>
          <p:sp>
            <p:nvSpPr>
              <p:cNvPr id="40" name="i$ḷíḓè"/>
              <p:cNvSpPr/>
              <p:nvPr/>
            </p:nvSpPr>
            <p:spPr bwMode="auto">
              <a:xfrm>
                <a:off x="8472264" y="4853322"/>
                <a:ext cx="461080" cy="460474"/>
              </a:xfrm>
              <a:custGeom>
                <a:avLst/>
                <a:gdLst>
                  <a:gd name="connsiteX0" fmla="*/ 86413 w 591547"/>
                  <a:gd name="connsiteY0" fmla="*/ 515758 h 590770"/>
                  <a:gd name="connsiteX1" fmla="*/ 171919 w 591547"/>
                  <a:gd name="connsiteY1" fmla="*/ 515758 h 590770"/>
                  <a:gd name="connsiteX2" fmla="*/ 171919 w 591547"/>
                  <a:gd name="connsiteY2" fmla="*/ 537523 h 590770"/>
                  <a:gd name="connsiteX3" fmla="*/ 86413 w 591547"/>
                  <a:gd name="connsiteY3" fmla="*/ 537523 h 590770"/>
                  <a:gd name="connsiteX4" fmla="*/ 86413 w 591547"/>
                  <a:gd name="connsiteY4" fmla="*/ 461733 h 590770"/>
                  <a:gd name="connsiteX5" fmla="*/ 171919 w 591547"/>
                  <a:gd name="connsiteY5" fmla="*/ 461733 h 590770"/>
                  <a:gd name="connsiteX6" fmla="*/ 171919 w 591547"/>
                  <a:gd name="connsiteY6" fmla="*/ 483498 h 590770"/>
                  <a:gd name="connsiteX7" fmla="*/ 86413 w 591547"/>
                  <a:gd name="connsiteY7" fmla="*/ 483498 h 590770"/>
                  <a:gd name="connsiteX8" fmla="*/ 86413 w 591547"/>
                  <a:gd name="connsiteY8" fmla="*/ 408616 h 590770"/>
                  <a:gd name="connsiteX9" fmla="*/ 171919 w 591547"/>
                  <a:gd name="connsiteY9" fmla="*/ 408616 h 590770"/>
                  <a:gd name="connsiteX10" fmla="*/ 171919 w 591547"/>
                  <a:gd name="connsiteY10" fmla="*/ 429474 h 590770"/>
                  <a:gd name="connsiteX11" fmla="*/ 86413 w 591547"/>
                  <a:gd name="connsiteY11" fmla="*/ 429474 h 590770"/>
                  <a:gd name="connsiteX12" fmla="*/ 204177 w 591547"/>
                  <a:gd name="connsiteY12" fmla="*/ 357041 h 590770"/>
                  <a:gd name="connsiteX13" fmla="*/ 204177 w 591547"/>
                  <a:gd name="connsiteY13" fmla="*/ 569815 h 590770"/>
                  <a:gd name="connsiteX14" fmla="*/ 333300 w 591547"/>
                  <a:gd name="connsiteY14" fmla="*/ 569815 h 590770"/>
                  <a:gd name="connsiteX15" fmla="*/ 333300 w 591547"/>
                  <a:gd name="connsiteY15" fmla="*/ 382026 h 590770"/>
                  <a:gd name="connsiteX16" fmla="*/ 183194 w 591547"/>
                  <a:gd name="connsiteY16" fmla="*/ 357041 h 590770"/>
                  <a:gd name="connsiteX17" fmla="*/ 75053 w 591547"/>
                  <a:gd name="connsiteY17" fmla="*/ 382026 h 590770"/>
                  <a:gd name="connsiteX18" fmla="*/ 75053 w 591547"/>
                  <a:gd name="connsiteY18" fmla="*/ 569815 h 590770"/>
                  <a:gd name="connsiteX19" fmla="*/ 183194 w 591547"/>
                  <a:gd name="connsiteY19" fmla="*/ 569815 h 590770"/>
                  <a:gd name="connsiteX20" fmla="*/ 247709 w 591547"/>
                  <a:gd name="connsiteY20" fmla="*/ 311838 h 590770"/>
                  <a:gd name="connsiteX21" fmla="*/ 322851 w 591547"/>
                  <a:gd name="connsiteY21" fmla="*/ 311838 h 590770"/>
                  <a:gd name="connsiteX22" fmla="*/ 322851 w 591547"/>
                  <a:gd name="connsiteY22" fmla="*/ 332826 h 590770"/>
                  <a:gd name="connsiteX23" fmla="*/ 247709 w 591547"/>
                  <a:gd name="connsiteY23" fmla="*/ 332826 h 590770"/>
                  <a:gd name="connsiteX24" fmla="*/ 247709 w 591547"/>
                  <a:gd name="connsiteY24" fmla="*/ 257944 h 590770"/>
                  <a:gd name="connsiteX25" fmla="*/ 322851 w 591547"/>
                  <a:gd name="connsiteY25" fmla="*/ 257944 h 590770"/>
                  <a:gd name="connsiteX26" fmla="*/ 322851 w 591547"/>
                  <a:gd name="connsiteY26" fmla="*/ 279580 h 590770"/>
                  <a:gd name="connsiteX27" fmla="*/ 247709 w 591547"/>
                  <a:gd name="connsiteY27" fmla="*/ 279580 h 590770"/>
                  <a:gd name="connsiteX28" fmla="*/ 247709 w 591547"/>
                  <a:gd name="connsiteY28" fmla="*/ 203919 h 590770"/>
                  <a:gd name="connsiteX29" fmla="*/ 322851 w 591547"/>
                  <a:gd name="connsiteY29" fmla="*/ 203919 h 590770"/>
                  <a:gd name="connsiteX30" fmla="*/ 322851 w 591547"/>
                  <a:gd name="connsiteY30" fmla="*/ 225684 h 590770"/>
                  <a:gd name="connsiteX31" fmla="*/ 247709 w 591547"/>
                  <a:gd name="connsiteY31" fmla="*/ 225684 h 590770"/>
                  <a:gd name="connsiteX32" fmla="*/ 247709 w 591547"/>
                  <a:gd name="connsiteY32" fmla="*/ 150672 h 590770"/>
                  <a:gd name="connsiteX33" fmla="*/ 322851 w 591547"/>
                  <a:gd name="connsiteY33" fmla="*/ 150672 h 590770"/>
                  <a:gd name="connsiteX34" fmla="*/ 322851 w 591547"/>
                  <a:gd name="connsiteY34" fmla="*/ 171660 h 590770"/>
                  <a:gd name="connsiteX35" fmla="*/ 247709 w 591547"/>
                  <a:gd name="connsiteY35" fmla="*/ 171660 h 590770"/>
                  <a:gd name="connsiteX36" fmla="*/ 355090 w 591547"/>
                  <a:gd name="connsiteY36" fmla="*/ 102357 h 590770"/>
                  <a:gd name="connsiteX37" fmla="*/ 355090 w 591547"/>
                  <a:gd name="connsiteY37" fmla="*/ 373160 h 590770"/>
                  <a:gd name="connsiteX38" fmla="*/ 355090 w 591547"/>
                  <a:gd name="connsiteY38" fmla="*/ 376384 h 590770"/>
                  <a:gd name="connsiteX39" fmla="*/ 355090 w 591547"/>
                  <a:gd name="connsiteY39" fmla="*/ 569815 h 590770"/>
                  <a:gd name="connsiteX40" fmla="*/ 484213 w 591547"/>
                  <a:gd name="connsiteY40" fmla="*/ 569815 h 590770"/>
                  <a:gd name="connsiteX41" fmla="*/ 484213 w 591547"/>
                  <a:gd name="connsiteY41" fmla="*/ 154744 h 590770"/>
                  <a:gd name="connsiteX42" fmla="*/ 333300 w 591547"/>
                  <a:gd name="connsiteY42" fmla="*/ 99939 h 590770"/>
                  <a:gd name="connsiteX43" fmla="*/ 236458 w 591547"/>
                  <a:gd name="connsiteY43" fmla="*/ 125730 h 590770"/>
                  <a:gd name="connsiteX44" fmla="*/ 236458 w 591547"/>
                  <a:gd name="connsiteY44" fmla="*/ 341728 h 590770"/>
                  <a:gd name="connsiteX45" fmla="*/ 333300 w 591547"/>
                  <a:gd name="connsiteY45" fmla="*/ 360265 h 590770"/>
                  <a:gd name="connsiteX46" fmla="*/ 397862 w 591547"/>
                  <a:gd name="connsiteY46" fmla="*/ 21761 h 590770"/>
                  <a:gd name="connsiteX47" fmla="*/ 387371 w 591547"/>
                  <a:gd name="connsiteY47" fmla="*/ 32238 h 590770"/>
                  <a:gd name="connsiteX48" fmla="*/ 397862 w 591547"/>
                  <a:gd name="connsiteY48" fmla="*/ 42716 h 590770"/>
                  <a:gd name="connsiteX49" fmla="*/ 409160 w 591547"/>
                  <a:gd name="connsiteY49" fmla="*/ 32238 h 590770"/>
                  <a:gd name="connsiteX50" fmla="*/ 397862 w 591547"/>
                  <a:gd name="connsiteY50" fmla="*/ 21761 h 590770"/>
                  <a:gd name="connsiteX51" fmla="*/ 397862 w 591547"/>
                  <a:gd name="connsiteY51" fmla="*/ 0 h 590770"/>
                  <a:gd name="connsiteX52" fmla="*/ 430143 w 591547"/>
                  <a:gd name="connsiteY52" fmla="*/ 32238 h 590770"/>
                  <a:gd name="connsiteX53" fmla="*/ 409160 w 591547"/>
                  <a:gd name="connsiteY53" fmla="*/ 62865 h 590770"/>
                  <a:gd name="connsiteX54" fmla="*/ 409160 w 591547"/>
                  <a:gd name="connsiteY54" fmla="*/ 100745 h 590770"/>
                  <a:gd name="connsiteX55" fmla="*/ 498740 w 591547"/>
                  <a:gd name="connsiteY55" fmla="*/ 137819 h 590770"/>
                  <a:gd name="connsiteX56" fmla="*/ 506003 w 591547"/>
                  <a:gd name="connsiteY56" fmla="*/ 147491 h 590770"/>
                  <a:gd name="connsiteX57" fmla="*/ 506003 w 591547"/>
                  <a:gd name="connsiteY57" fmla="*/ 569815 h 590770"/>
                  <a:gd name="connsiteX58" fmla="*/ 591547 w 591547"/>
                  <a:gd name="connsiteY58" fmla="*/ 569815 h 590770"/>
                  <a:gd name="connsiteX59" fmla="*/ 591547 w 591547"/>
                  <a:gd name="connsiteY59" fmla="*/ 590770 h 590770"/>
                  <a:gd name="connsiteX60" fmla="*/ 494705 w 591547"/>
                  <a:gd name="connsiteY60" fmla="*/ 590770 h 590770"/>
                  <a:gd name="connsiteX61" fmla="*/ 344598 w 591547"/>
                  <a:gd name="connsiteY61" fmla="*/ 590770 h 590770"/>
                  <a:gd name="connsiteX62" fmla="*/ 193685 w 591547"/>
                  <a:gd name="connsiteY62" fmla="*/ 590770 h 590770"/>
                  <a:gd name="connsiteX63" fmla="*/ 64562 w 591547"/>
                  <a:gd name="connsiteY63" fmla="*/ 590770 h 590770"/>
                  <a:gd name="connsiteX64" fmla="*/ 0 w 591547"/>
                  <a:gd name="connsiteY64" fmla="*/ 590770 h 590770"/>
                  <a:gd name="connsiteX65" fmla="*/ 0 w 591547"/>
                  <a:gd name="connsiteY65" fmla="*/ 569815 h 590770"/>
                  <a:gd name="connsiteX66" fmla="*/ 54070 w 591547"/>
                  <a:gd name="connsiteY66" fmla="*/ 569815 h 590770"/>
                  <a:gd name="connsiteX67" fmla="*/ 54070 w 591547"/>
                  <a:gd name="connsiteY67" fmla="*/ 373160 h 590770"/>
                  <a:gd name="connsiteX68" fmla="*/ 62141 w 591547"/>
                  <a:gd name="connsiteY68" fmla="*/ 362683 h 590770"/>
                  <a:gd name="connsiteX69" fmla="*/ 191264 w 591547"/>
                  <a:gd name="connsiteY69" fmla="*/ 333668 h 590770"/>
                  <a:gd name="connsiteX70" fmla="*/ 195299 w 591547"/>
                  <a:gd name="connsiteY70" fmla="*/ 333668 h 590770"/>
                  <a:gd name="connsiteX71" fmla="*/ 196106 w 591547"/>
                  <a:gd name="connsiteY71" fmla="*/ 333668 h 590770"/>
                  <a:gd name="connsiteX72" fmla="*/ 215475 w 591547"/>
                  <a:gd name="connsiteY72" fmla="*/ 336892 h 590770"/>
                  <a:gd name="connsiteX73" fmla="*/ 215475 w 591547"/>
                  <a:gd name="connsiteY73" fmla="*/ 116864 h 590770"/>
                  <a:gd name="connsiteX74" fmla="*/ 223545 w 591547"/>
                  <a:gd name="connsiteY74" fmla="*/ 106387 h 590770"/>
                  <a:gd name="connsiteX75" fmla="*/ 341370 w 591547"/>
                  <a:gd name="connsiteY75" fmla="*/ 75760 h 590770"/>
                  <a:gd name="connsiteX76" fmla="*/ 342984 w 591547"/>
                  <a:gd name="connsiteY76" fmla="*/ 75760 h 590770"/>
                  <a:gd name="connsiteX77" fmla="*/ 345405 w 591547"/>
                  <a:gd name="connsiteY77" fmla="*/ 75760 h 590770"/>
                  <a:gd name="connsiteX78" fmla="*/ 347020 w 591547"/>
                  <a:gd name="connsiteY78" fmla="*/ 75760 h 590770"/>
                  <a:gd name="connsiteX79" fmla="*/ 348634 w 591547"/>
                  <a:gd name="connsiteY79" fmla="*/ 75760 h 590770"/>
                  <a:gd name="connsiteX80" fmla="*/ 387371 w 591547"/>
                  <a:gd name="connsiteY80" fmla="*/ 91879 h 590770"/>
                  <a:gd name="connsiteX81" fmla="*/ 387371 w 591547"/>
                  <a:gd name="connsiteY81" fmla="*/ 62865 h 590770"/>
                  <a:gd name="connsiteX82" fmla="*/ 365581 w 591547"/>
                  <a:gd name="connsiteY82" fmla="*/ 32238 h 590770"/>
                  <a:gd name="connsiteX83" fmla="*/ 397862 w 591547"/>
                  <a:gd name="connsiteY83" fmla="*/ 0 h 590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591547" h="590770">
                    <a:moveTo>
                      <a:pt x="86413" y="515758"/>
                    </a:moveTo>
                    <a:lnTo>
                      <a:pt x="171919" y="515758"/>
                    </a:lnTo>
                    <a:lnTo>
                      <a:pt x="171919" y="537523"/>
                    </a:lnTo>
                    <a:lnTo>
                      <a:pt x="86413" y="537523"/>
                    </a:lnTo>
                    <a:close/>
                    <a:moveTo>
                      <a:pt x="86413" y="461733"/>
                    </a:moveTo>
                    <a:lnTo>
                      <a:pt x="171919" y="461733"/>
                    </a:lnTo>
                    <a:lnTo>
                      <a:pt x="171919" y="483498"/>
                    </a:lnTo>
                    <a:lnTo>
                      <a:pt x="86413" y="483498"/>
                    </a:lnTo>
                    <a:close/>
                    <a:moveTo>
                      <a:pt x="86413" y="408616"/>
                    </a:moveTo>
                    <a:lnTo>
                      <a:pt x="171919" y="408616"/>
                    </a:lnTo>
                    <a:lnTo>
                      <a:pt x="171919" y="429474"/>
                    </a:lnTo>
                    <a:lnTo>
                      <a:pt x="86413" y="429474"/>
                    </a:lnTo>
                    <a:close/>
                    <a:moveTo>
                      <a:pt x="204177" y="357041"/>
                    </a:moveTo>
                    <a:lnTo>
                      <a:pt x="204177" y="569815"/>
                    </a:lnTo>
                    <a:lnTo>
                      <a:pt x="333300" y="569815"/>
                    </a:lnTo>
                    <a:lnTo>
                      <a:pt x="333300" y="382026"/>
                    </a:lnTo>
                    <a:close/>
                    <a:moveTo>
                      <a:pt x="183194" y="357041"/>
                    </a:moveTo>
                    <a:lnTo>
                      <a:pt x="75053" y="382026"/>
                    </a:lnTo>
                    <a:lnTo>
                      <a:pt x="75053" y="569815"/>
                    </a:lnTo>
                    <a:lnTo>
                      <a:pt x="183194" y="569815"/>
                    </a:lnTo>
                    <a:close/>
                    <a:moveTo>
                      <a:pt x="247709" y="311838"/>
                    </a:moveTo>
                    <a:lnTo>
                      <a:pt x="322851" y="311838"/>
                    </a:lnTo>
                    <a:lnTo>
                      <a:pt x="322851" y="332826"/>
                    </a:lnTo>
                    <a:lnTo>
                      <a:pt x="247709" y="332826"/>
                    </a:lnTo>
                    <a:close/>
                    <a:moveTo>
                      <a:pt x="247709" y="257944"/>
                    </a:moveTo>
                    <a:lnTo>
                      <a:pt x="322851" y="257944"/>
                    </a:lnTo>
                    <a:lnTo>
                      <a:pt x="322851" y="279580"/>
                    </a:lnTo>
                    <a:lnTo>
                      <a:pt x="247709" y="279580"/>
                    </a:lnTo>
                    <a:close/>
                    <a:moveTo>
                      <a:pt x="247709" y="203919"/>
                    </a:moveTo>
                    <a:lnTo>
                      <a:pt x="322851" y="203919"/>
                    </a:lnTo>
                    <a:lnTo>
                      <a:pt x="322851" y="225684"/>
                    </a:lnTo>
                    <a:lnTo>
                      <a:pt x="247709" y="225684"/>
                    </a:lnTo>
                    <a:close/>
                    <a:moveTo>
                      <a:pt x="247709" y="150672"/>
                    </a:moveTo>
                    <a:lnTo>
                      <a:pt x="322851" y="150672"/>
                    </a:lnTo>
                    <a:lnTo>
                      <a:pt x="322851" y="171660"/>
                    </a:lnTo>
                    <a:lnTo>
                      <a:pt x="247709" y="171660"/>
                    </a:lnTo>
                    <a:close/>
                    <a:moveTo>
                      <a:pt x="355090" y="102357"/>
                    </a:moveTo>
                    <a:lnTo>
                      <a:pt x="355090" y="373160"/>
                    </a:lnTo>
                    <a:lnTo>
                      <a:pt x="355090" y="376384"/>
                    </a:lnTo>
                    <a:lnTo>
                      <a:pt x="355090" y="569815"/>
                    </a:lnTo>
                    <a:lnTo>
                      <a:pt x="484213" y="569815"/>
                    </a:lnTo>
                    <a:lnTo>
                      <a:pt x="484213" y="154744"/>
                    </a:lnTo>
                    <a:close/>
                    <a:moveTo>
                      <a:pt x="333300" y="99939"/>
                    </a:moveTo>
                    <a:lnTo>
                      <a:pt x="236458" y="125730"/>
                    </a:lnTo>
                    <a:lnTo>
                      <a:pt x="236458" y="341728"/>
                    </a:lnTo>
                    <a:lnTo>
                      <a:pt x="333300" y="360265"/>
                    </a:lnTo>
                    <a:close/>
                    <a:moveTo>
                      <a:pt x="397862" y="21761"/>
                    </a:moveTo>
                    <a:cubicBezTo>
                      <a:pt x="392213" y="21761"/>
                      <a:pt x="387371" y="26596"/>
                      <a:pt x="387371" y="32238"/>
                    </a:cubicBezTo>
                    <a:cubicBezTo>
                      <a:pt x="387371" y="37880"/>
                      <a:pt x="392213" y="42716"/>
                      <a:pt x="397862" y="42716"/>
                    </a:cubicBezTo>
                    <a:cubicBezTo>
                      <a:pt x="404318" y="42716"/>
                      <a:pt x="409160" y="37880"/>
                      <a:pt x="409160" y="32238"/>
                    </a:cubicBezTo>
                    <a:cubicBezTo>
                      <a:pt x="409160" y="26596"/>
                      <a:pt x="404318" y="21761"/>
                      <a:pt x="397862" y="21761"/>
                    </a:cubicBezTo>
                    <a:close/>
                    <a:moveTo>
                      <a:pt x="397862" y="0"/>
                    </a:moveTo>
                    <a:cubicBezTo>
                      <a:pt x="415616" y="0"/>
                      <a:pt x="430143" y="14507"/>
                      <a:pt x="430143" y="32238"/>
                    </a:cubicBezTo>
                    <a:cubicBezTo>
                      <a:pt x="430143" y="45940"/>
                      <a:pt x="421266" y="58029"/>
                      <a:pt x="409160" y="62865"/>
                    </a:cubicBezTo>
                    <a:lnTo>
                      <a:pt x="409160" y="100745"/>
                    </a:lnTo>
                    <a:lnTo>
                      <a:pt x="498740" y="137819"/>
                    </a:lnTo>
                    <a:cubicBezTo>
                      <a:pt x="502775" y="139431"/>
                      <a:pt x="506003" y="143461"/>
                      <a:pt x="506003" y="147491"/>
                    </a:cubicBezTo>
                    <a:lnTo>
                      <a:pt x="506003" y="569815"/>
                    </a:lnTo>
                    <a:lnTo>
                      <a:pt x="591547" y="569815"/>
                    </a:lnTo>
                    <a:lnTo>
                      <a:pt x="591547" y="590770"/>
                    </a:lnTo>
                    <a:lnTo>
                      <a:pt x="494705" y="590770"/>
                    </a:lnTo>
                    <a:lnTo>
                      <a:pt x="344598" y="590770"/>
                    </a:lnTo>
                    <a:lnTo>
                      <a:pt x="193685" y="590770"/>
                    </a:lnTo>
                    <a:lnTo>
                      <a:pt x="64562" y="590770"/>
                    </a:lnTo>
                    <a:lnTo>
                      <a:pt x="0" y="590770"/>
                    </a:lnTo>
                    <a:lnTo>
                      <a:pt x="0" y="569815"/>
                    </a:lnTo>
                    <a:lnTo>
                      <a:pt x="54070" y="569815"/>
                    </a:lnTo>
                    <a:lnTo>
                      <a:pt x="54070" y="373160"/>
                    </a:lnTo>
                    <a:cubicBezTo>
                      <a:pt x="54070" y="368324"/>
                      <a:pt x="57298" y="364294"/>
                      <a:pt x="62141" y="362683"/>
                    </a:cubicBezTo>
                    <a:lnTo>
                      <a:pt x="191264" y="333668"/>
                    </a:lnTo>
                    <a:cubicBezTo>
                      <a:pt x="192878" y="332862"/>
                      <a:pt x="194492" y="332862"/>
                      <a:pt x="195299" y="333668"/>
                    </a:cubicBezTo>
                    <a:cubicBezTo>
                      <a:pt x="196106" y="333668"/>
                      <a:pt x="196106" y="333668"/>
                      <a:pt x="196106" y="333668"/>
                    </a:cubicBezTo>
                    <a:lnTo>
                      <a:pt x="215475" y="336892"/>
                    </a:lnTo>
                    <a:lnTo>
                      <a:pt x="215475" y="116864"/>
                    </a:lnTo>
                    <a:cubicBezTo>
                      <a:pt x="215475" y="112028"/>
                      <a:pt x="218703" y="107999"/>
                      <a:pt x="223545" y="106387"/>
                    </a:cubicBezTo>
                    <a:lnTo>
                      <a:pt x="341370" y="75760"/>
                    </a:lnTo>
                    <a:cubicBezTo>
                      <a:pt x="342177" y="75760"/>
                      <a:pt x="342177" y="75760"/>
                      <a:pt x="342984" y="75760"/>
                    </a:cubicBezTo>
                    <a:cubicBezTo>
                      <a:pt x="343791" y="75760"/>
                      <a:pt x="344598" y="74954"/>
                      <a:pt x="345405" y="75760"/>
                    </a:cubicBezTo>
                    <a:cubicBezTo>
                      <a:pt x="346213" y="75760"/>
                      <a:pt x="347020" y="75760"/>
                      <a:pt x="347020" y="75760"/>
                    </a:cubicBezTo>
                    <a:cubicBezTo>
                      <a:pt x="347827" y="75760"/>
                      <a:pt x="347827" y="75760"/>
                      <a:pt x="348634" y="75760"/>
                    </a:cubicBezTo>
                    <a:lnTo>
                      <a:pt x="387371" y="91879"/>
                    </a:lnTo>
                    <a:lnTo>
                      <a:pt x="387371" y="62865"/>
                    </a:lnTo>
                    <a:cubicBezTo>
                      <a:pt x="375265" y="58029"/>
                      <a:pt x="365581" y="45940"/>
                      <a:pt x="365581" y="32238"/>
                    </a:cubicBezTo>
                    <a:cubicBezTo>
                      <a:pt x="365581" y="14507"/>
                      <a:pt x="380107" y="0"/>
                      <a:pt x="3978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0" name="îṥḻîďé"/>
            <p:cNvGrpSpPr/>
            <p:nvPr/>
          </p:nvGrpSpPr>
          <p:grpSpPr>
            <a:xfrm>
              <a:off x="1070932" y="3119467"/>
              <a:ext cx="2232249" cy="1101441"/>
              <a:chOff x="1379475" y="4729213"/>
              <a:chExt cx="2232249" cy="1101441"/>
            </a:xfrm>
          </p:grpSpPr>
          <p:sp>
            <p:nvSpPr>
              <p:cNvPr id="35" name="işļíḓe"/>
              <p:cNvSpPr/>
              <p:nvPr/>
            </p:nvSpPr>
            <p:spPr>
              <a:xfrm>
                <a:off x="1379475" y="5231856"/>
                <a:ext cx="2232248" cy="598798"/>
              </a:xfrm>
              <a:prstGeom prst="rect">
                <a:avLst/>
              </a:prstGeom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effectLst/>
                    <a:cs typeface="+mn-ea"/>
                    <a:sym typeface="+mn-lt"/>
                  </a:rPr>
                  <a:t>Copy paste fonts. Choose the only option to retain text…...</a:t>
                </a:r>
                <a:endParaRPr lang="zh-CN" altLang="en-US" sz="1100" dirty="0">
                  <a:solidFill>
                    <a:schemeClr val="bg1"/>
                  </a:solidFill>
                  <a:effectLst/>
                  <a:cs typeface="+mn-ea"/>
                  <a:sym typeface="+mn-lt"/>
                </a:endParaRPr>
              </a:p>
            </p:txBody>
          </p:sp>
          <p:sp>
            <p:nvSpPr>
              <p:cNvPr id="36" name="iṣľîḋê"/>
              <p:cNvSpPr/>
              <p:nvPr/>
            </p:nvSpPr>
            <p:spPr>
              <a:xfrm>
                <a:off x="1379475" y="4729213"/>
                <a:ext cx="1017898" cy="502644"/>
              </a:xfrm>
              <a:prstGeom prst="rect">
                <a:avLst/>
              </a:prstGeom>
            </p:spPr>
            <p:txBody>
              <a:bodyPr wrap="square" lIns="0" tIns="0" rIns="0" bIns="0">
                <a:normAutofit lnSpcReduction="10000"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effectLst/>
                    <a:cs typeface="+mn-ea"/>
                    <a:sym typeface="+mn-lt"/>
                  </a:rPr>
                  <a:t>45%</a:t>
                </a:r>
              </a:p>
            </p:txBody>
          </p:sp>
          <p:sp>
            <p:nvSpPr>
              <p:cNvPr id="37" name="ïŝḷïḑe"/>
              <p:cNvSpPr/>
              <p:nvPr/>
            </p:nvSpPr>
            <p:spPr>
              <a:xfrm>
                <a:off x="2401428" y="4879274"/>
                <a:ext cx="1210296" cy="352582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/>
              </a:bodyPr>
              <a:lstStyle/>
              <a:p>
                <a:r>
                  <a:rPr lang="zh-CN" altLang="en-US" sz="2000" b="1" dirty="0" smtClean="0">
                    <a:solidFill>
                      <a:schemeClr val="bg1"/>
                    </a:solidFill>
                    <a:effectLst/>
                    <a:cs typeface="+mn-ea"/>
                    <a:sym typeface="+mn-lt"/>
                  </a:rPr>
                  <a:t>输入标题</a:t>
                </a:r>
                <a:endParaRPr lang="zh-CN" altLang="en-US" sz="2000" b="1" dirty="0">
                  <a:solidFill>
                    <a:schemeClr val="bg1"/>
                  </a:solidFill>
                  <a:effectLst/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iṡ1idê"/>
            <p:cNvGrpSpPr/>
            <p:nvPr/>
          </p:nvGrpSpPr>
          <p:grpSpPr>
            <a:xfrm>
              <a:off x="8472264" y="3119467"/>
              <a:ext cx="2232249" cy="1101441"/>
              <a:chOff x="1379475" y="4729213"/>
              <a:chExt cx="2232249" cy="1101441"/>
            </a:xfrm>
          </p:grpSpPr>
          <p:sp>
            <p:nvSpPr>
              <p:cNvPr id="32" name="iṥlïḑè"/>
              <p:cNvSpPr/>
              <p:nvPr/>
            </p:nvSpPr>
            <p:spPr>
              <a:xfrm>
                <a:off x="1379475" y="5231856"/>
                <a:ext cx="2232248" cy="598798"/>
              </a:xfrm>
              <a:prstGeom prst="rect">
                <a:avLst/>
              </a:prstGeom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effectLst/>
                    <a:cs typeface="+mn-ea"/>
                    <a:sym typeface="+mn-lt"/>
                  </a:rPr>
                  <a:t>Copy paste fonts. Choose the only option to retain text…...</a:t>
                </a:r>
                <a:endParaRPr lang="zh-CN" altLang="en-US" sz="1100" dirty="0">
                  <a:solidFill>
                    <a:schemeClr val="bg1"/>
                  </a:solidFill>
                  <a:effectLst/>
                  <a:cs typeface="+mn-ea"/>
                  <a:sym typeface="+mn-lt"/>
                </a:endParaRPr>
              </a:p>
            </p:txBody>
          </p:sp>
          <p:sp>
            <p:nvSpPr>
              <p:cNvPr id="33" name="îşlïḋe"/>
              <p:cNvSpPr/>
              <p:nvPr/>
            </p:nvSpPr>
            <p:spPr>
              <a:xfrm>
                <a:off x="1379475" y="4729213"/>
                <a:ext cx="1017899" cy="502644"/>
              </a:xfrm>
              <a:prstGeom prst="rect">
                <a:avLst/>
              </a:prstGeom>
            </p:spPr>
            <p:txBody>
              <a:bodyPr wrap="square" lIns="0" tIns="0" rIns="0" bIns="0">
                <a:normAutofit lnSpcReduction="10000"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effectLst/>
                    <a:cs typeface="+mn-ea"/>
                    <a:sym typeface="+mn-lt"/>
                  </a:rPr>
                  <a:t>55%</a:t>
                </a:r>
              </a:p>
            </p:txBody>
          </p:sp>
          <p:sp>
            <p:nvSpPr>
              <p:cNvPr id="34" name="í$ľiḍê"/>
              <p:cNvSpPr/>
              <p:nvPr/>
            </p:nvSpPr>
            <p:spPr>
              <a:xfrm>
                <a:off x="2401428" y="4879274"/>
                <a:ext cx="1210296" cy="352582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/>
              </a:bodyPr>
              <a:lstStyle/>
              <a:p>
                <a:r>
                  <a:rPr lang="zh-CN" altLang="en-US" sz="2000" b="1" dirty="0" smtClean="0">
                    <a:solidFill>
                      <a:schemeClr val="bg1"/>
                    </a:solidFill>
                    <a:effectLst/>
                    <a:cs typeface="+mn-ea"/>
                    <a:sym typeface="+mn-lt"/>
                  </a:rPr>
                  <a:t>输入标题</a:t>
                </a:r>
                <a:endParaRPr lang="zh-CN" altLang="en-US" sz="2000" b="1" dirty="0">
                  <a:solidFill>
                    <a:schemeClr val="bg1"/>
                  </a:solidFill>
                  <a:effectLst/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tile tx="133350" ty="177800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58864" y="1316513"/>
            <a:ext cx="10048176" cy="4249082"/>
            <a:chOff x="558864" y="1316513"/>
            <a:chExt cx="10048176" cy="4249082"/>
          </a:xfrm>
        </p:grpSpPr>
        <p:grpSp>
          <p:nvGrpSpPr>
            <p:cNvPr id="8" name="组合 7"/>
            <p:cNvGrpSpPr/>
            <p:nvPr/>
          </p:nvGrpSpPr>
          <p:grpSpPr>
            <a:xfrm>
              <a:off x="558864" y="1316513"/>
              <a:ext cx="10048176" cy="4249082"/>
              <a:chOff x="721424" y="1397793"/>
              <a:chExt cx="10048176" cy="424908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721424" y="1397793"/>
                <a:ext cx="10048176" cy="4062413"/>
                <a:chOff x="680784" y="1397793"/>
                <a:chExt cx="10048176" cy="4062413"/>
              </a:xfrm>
            </p:grpSpPr>
            <p:sp>
              <p:nvSpPr>
                <p:cNvPr id="14" name="椭圆 13"/>
                <p:cNvSpPr/>
                <p:nvPr/>
              </p:nvSpPr>
              <p:spPr>
                <a:xfrm>
                  <a:off x="2006490" y="1397793"/>
                  <a:ext cx="4089510" cy="406241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" name="文本框 1"/>
                <p:cNvSpPr txBox="1"/>
                <p:nvPr/>
              </p:nvSpPr>
              <p:spPr>
                <a:xfrm>
                  <a:off x="680784" y="2477293"/>
                  <a:ext cx="3973195" cy="2646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6600" dirty="0" smtClean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02</a:t>
                  </a:r>
                  <a:endParaRPr lang="zh-CN" altLang="en-US" sz="166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cxnSp>
              <p:nvCxnSpPr>
                <p:cNvPr id="4" name="直接连接符 3"/>
                <p:cNvCxnSpPr/>
                <p:nvPr/>
              </p:nvCxnSpPr>
              <p:spPr>
                <a:xfrm>
                  <a:off x="4653825" y="1992720"/>
                  <a:ext cx="0" cy="2872559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" name="组合 16"/>
                <p:cNvGrpSpPr/>
                <p:nvPr/>
              </p:nvGrpSpPr>
              <p:grpSpPr>
                <a:xfrm>
                  <a:off x="5034390" y="2090915"/>
                  <a:ext cx="5694570" cy="2795392"/>
                  <a:chOff x="1320800" y="1732300"/>
                  <a:chExt cx="5694570" cy="2795392"/>
                </a:xfrm>
              </p:grpSpPr>
              <p:sp>
                <p:nvSpPr>
                  <p:cNvPr id="23" name="文本框 22"/>
                  <p:cNvSpPr txBox="1"/>
                  <p:nvPr/>
                </p:nvSpPr>
                <p:spPr>
                  <a:xfrm>
                    <a:off x="1320800" y="2255520"/>
                    <a:ext cx="5323840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4800" b="1" spc="1800" dirty="0" smtClean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公司介绍</a:t>
                    </a:r>
                    <a:endParaRPr lang="zh-CN" altLang="en-US" sz="4800" b="1" spc="18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4" name="文本框 23"/>
                  <p:cNvSpPr txBox="1"/>
                  <p:nvPr/>
                </p:nvSpPr>
                <p:spPr>
                  <a:xfrm>
                    <a:off x="1320800" y="1732300"/>
                    <a:ext cx="5694570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2800" b="1" spc="600" dirty="0" smtClean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ADD YOUR TITLE</a:t>
                    </a:r>
                    <a:endParaRPr lang="zh-CN" altLang="en-US" sz="2800" b="1" spc="600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6" name="MH_Title"/>
                  <p:cNvSpPr txBox="1">
                    <a:spLocks noChangeArrowheads="1"/>
                  </p:cNvSpPr>
                  <p:nvPr>
                    <p:custDataLst>
                      <p:tags r:id="rId2"/>
                    </p:custDataLst>
                  </p:nvPr>
                </p:nvSpPr>
                <p:spPr bwMode="auto">
                  <a:xfrm>
                    <a:off x="1414904" y="3901018"/>
                    <a:ext cx="4645349" cy="62667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t" anchorCtr="0">
                    <a:noAutofit/>
                  </a:bodyPr>
                  <a:lstStyle>
                    <a:defPPr>
                      <a:defRPr lang="zh-CN"/>
                    </a:defPPr>
                    <a:lvl1pPr>
                      <a:defRPr>
                        <a:latin typeface="华文细黑" panose="02010600040101010101" pitchFamily="2" charset="-122"/>
                        <a:ea typeface="华文细黑" panose="02010600040101010101" pitchFamily="2" charset="-122"/>
                      </a:defRPr>
                    </a:lvl1pPr>
                    <a:lvl2pPr marL="742950" indent="-28575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2pPr>
                    <a:lvl3pPr marL="11430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latin typeface="Arial Narrow" panose="020B060602020203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>
                      <a:lnSpc>
                        <a:spcPct val="150000"/>
                      </a:lnSpc>
                    </a:pP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 点击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此处更换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200" b="1" spc="6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点击</a:t>
                    </a:r>
                    <a:r>
                      <a:rPr lang="zh-CN" altLang="en-US" sz="1200" b="1" spc="600" dirty="0" smtClean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rPr>
                      <a:t>此处</a:t>
                    </a:r>
                    <a:endParaRPr lang="zh-CN" altLang="en-US" sz="1200" b="1" spc="600" dirty="0">
                      <a:solidFill>
                        <a:schemeClr val="bg1"/>
                      </a:solidFill>
                      <a:latin typeface="+mn-lt"/>
                      <a:ea typeface="+mn-ea"/>
                      <a:cs typeface="+mn-ea"/>
                      <a:sym typeface="+mn-lt"/>
                    </a:endParaRPr>
                  </a:p>
                </p:txBody>
              </p:sp>
            </p:grpSp>
          </p:grpSp>
          <p:sp>
            <p:nvSpPr>
              <p:cNvPr id="27" name="文本框 26"/>
              <p:cNvSpPr txBox="1"/>
              <p:nvPr/>
            </p:nvSpPr>
            <p:spPr>
              <a:xfrm>
                <a:off x="944944" y="1844198"/>
                <a:ext cx="3749040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LOVELINESS</a:t>
                </a:r>
                <a:endParaRPr lang="zh-CN" altLang="en-US" sz="28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2651760" y="5123655"/>
                <a:ext cx="204270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spc="6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KITTY</a:t>
                </a:r>
                <a:endParaRPr lang="zh-CN" altLang="en-US" sz="28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5" name="MH_Title"/>
            <p:cNvSpPr txBox="1"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5006574" y="3551679"/>
              <a:ext cx="4645349" cy="626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>
              <a:defPPr>
                <a:defRPr lang="zh-CN"/>
              </a:defPPr>
              <a:lvl1pPr>
                <a:defRPr>
                  <a:latin typeface="华文细黑" panose="02010600040101010101" pitchFamily="2" charset="-122"/>
                  <a:ea typeface="华文细黑" panose="02010600040101010101" pitchFamily="2" charset="-122"/>
                </a:defRPr>
              </a:lvl1pPr>
              <a:lvl2pPr marL="742950" indent="-28575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 Narrow" panose="020B0606020202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文本，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 点击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此处更换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文本，</a:t>
              </a:r>
              <a:r>
                <a:rPr lang="zh-CN" altLang="en-US" sz="1200" b="1" spc="6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点击</a:t>
              </a:r>
              <a:r>
                <a:rPr lang="zh-CN" altLang="en-US" sz="1200" b="1" spc="600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此处</a:t>
              </a:r>
              <a:endParaRPr lang="zh-CN" altLang="en-US" sz="1200" b="1" spc="6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9505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134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403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0749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641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673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1989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53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2105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486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3149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4878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2115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399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630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565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636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0890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636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heme/theme1.xml><?xml version="1.0" encoding="utf-8"?>
<a:theme xmlns:a="http://schemas.openxmlformats.org/drawingml/2006/main" name="Office 主题​​">
  <a:themeElements>
    <a:clrScheme name="Phoenix">
      <a:dk1>
        <a:sysClr val="windowText" lastClr="000000"/>
      </a:dk1>
      <a:lt1>
        <a:sysClr val="window" lastClr="FFFFFF"/>
      </a:lt1>
      <a:dk2>
        <a:srgbClr val="004646"/>
      </a:dk2>
      <a:lt2>
        <a:srgbClr val="E1F0FF"/>
      </a:lt2>
      <a:accent1>
        <a:srgbClr val="50742F"/>
      </a:accent1>
      <a:accent2>
        <a:srgbClr val="268868"/>
      </a:accent2>
      <a:accent3>
        <a:srgbClr val="33BD56"/>
      </a:accent3>
      <a:accent4>
        <a:srgbClr val="4BC5B9"/>
      </a:accent4>
      <a:accent5>
        <a:srgbClr val="3163CA"/>
      </a:accent5>
      <a:accent6>
        <a:srgbClr val="4B14AA"/>
      </a:accent6>
      <a:hlink>
        <a:srgbClr val="D9BE02"/>
      </a:hlink>
      <a:folHlink>
        <a:srgbClr val="F900F9"/>
      </a:folHlink>
    </a:clrScheme>
    <a:fontScheme name="ozyvomtv">
      <a:majorFont>
        <a:latin typeface="Open Sans"/>
        <a:ea typeface="Microsoft YaHei"/>
        <a:cs typeface=""/>
      </a:majorFont>
      <a:minorFont>
        <a:latin typeface="Open Sans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2349</Words>
  <Application>Microsoft Office PowerPoint</Application>
  <PresentationFormat>自定义</PresentationFormat>
  <Paragraphs>363</Paragraphs>
  <Slides>26</Slides>
  <Notes>26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27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</dc:title>
  <dc:creator>刘 思蜀</dc:creator>
  <cp:lastModifiedBy>吴晓</cp:lastModifiedBy>
  <cp:revision>24</cp:revision>
  <dcterms:created xsi:type="dcterms:W3CDTF">2018-10-22T12:28:00Z</dcterms:created>
  <dcterms:modified xsi:type="dcterms:W3CDTF">2018-12-22T01:52:54Z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2052-10.1.0.7670</vt:lpwstr>
  </property>
</Properties>
</file>

<file path=docProps/thumbnail.jpeg>
</file>